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0.52598752598752596</c:v>
                </c:pt>
                <c:pt idx="1">
                  <c:v>0.46361746361746359</c:v>
                </c:pt>
                <c:pt idx="2">
                  <c:v>0</c:v>
                </c:pt>
                <c:pt idx="3">
                  <c:v>1.0395010395010401E-2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0.8177676537585421</c:v>
                </c:pt>
                <c:pt idx="1">
                  <c:v>0.1822323462414579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6.4449064449064453E-2</c:v>
                </c:pt>
                <c:pt idx="1">
                  <c:v>8.1081081081081086E-2</c:v>
                </c:pt>
                <c:pt idx="2">
                  <c:v>0.35343035343035362</c:v>
                </c:pt>
                <c:pt idx="3">
                  <c:v>0.50103950103950101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0.73180873180873196</c:v>
                </c:pt>
                <c:pt idx="1">
                  <c:v>4.1580041580041582E-2</c:v>
                </c:pt>
                <c:pt idx="2">
                  <c:v>6.8607068607068611E-2</c:v>
                </c:pt>
                <c:pt idx="3">
                  <c:v>9.355509355509356E-2</c:v>
                </c:pt>
                <c:pt idx="4">
                  <c:v>6.2370062370062374E-3</c:v>
                </c:pt>
                <c:pt idx="5">
                  <c:v>5.8212058212058222E-2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0.27906976744186052</c:v>
                </c:pt>
                <c:pt idx="1">
                  <c:v>6.3424947145877377E-3</c:v>
                </c:pt>
                <c:pt idx="2">
                  <c:v>0.56025369978858353</c:v>
                </c:pt>
                <c:pt idx="3">
                  <c:v>2.9598308668076109E-2</c:v>
                </c:pt>
                <c:pt idx="4">
                  <c:v>8.4566596194503175E-3</c:v>
                </c:pt>
                <c:pt idx="5">
                  <c:v>5.0739957716701901E-2</c:v>
                </c:pt>
                <c:pt idx="6">
                  <c:v>0</c:v>
                </c:pt>
                <c:pt idx="7">
                  <c:v>1.902748414376321E-2</c:v>
                </c:pt>
                <c:pt idx="8">
                  <c:v>4.6511627906976737E-2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1</c:v>
                </c:pt>
                <c:pt idx="1">
                  <c:v>12</c:v>
                </c:pt>
                <c:pt idx="2">
                  <c:v>7</c:v>
                </c:pt>
                <c:pt idx="3">
                  <c:v>30</c:v>
                </c:pt>
                <c:pt idx="4">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40</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7.1017198654720746</c:v>
                </c:pt>
                <c:pt idx="1">
                  <c:v>7.1658786437082371</c:v>
                </c:pt>
                <c:pt idx="2">
                  <c:v>7.7871892955771322</c:v>
                </c:pt>
                <c:pt idx="3" formatCode="General">
                  <c:v>7.6220288849288318</c:v>
                </c:pt>
                <c:pt idx="4">
                  <c:v>8.1908911486471538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8.3386185474182799</c:v>
                </c:pt>
                <c:pt idx="1">
                  <c:v>7.8723268219443092</c:v>
                </c:pt>
                <c:pt idx="2">
                  <c:v>8.2784530605964743</c:v>
                </c:pt>
                <c:pt idx="3" formatCode="General">
                  <c:v>8.0716997595833799</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8.0628516433483473</c:v>
                </c:pt>
                <c:pt idx="1">
                  <c:v>7.4976343434726056</c:v>
                </c:pt>
                <c:pt idx="2">
                  <c:v>4.8468697597186248</c:v>
                </c:pt>
                <c:pt idx="3">
                  <c:v>8.4373560554061164</c:v>
                </c:pt>
                <c:pt idx="4">
                  <c:v>8.7241516133448584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6.8350548756956853</c:v>
                </c:pt>
                <c:pt idx="1">
                  <c:v>6.3007860953062638</c:v>
                </c:pt>
                <c:pt idx="2">
                  <c:v>3.896451143097206</c:v>
                </c:pt>
                <c:pt idx="3">
                  <c:v>7.6397934948219302</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7.8853284126375769</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0.29381591098233617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0.15962154447011656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1.6664261902977433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0.15962154447011567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0.57254600116626708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0.83879351925636492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8.0628516433483473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0.29522168333454069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0.35537680999685861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9.9076397643179881E-2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1.0343434805184382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9.9076397643180769E-2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0.35537680999685861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0.60939504969711855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8.0201610448798153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0.17099135175793823</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0.50643637423509436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0.14119067475204705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1.47401053544292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0.14119067475204705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0.50643637423509436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1.0616191502690242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7.572972549684569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0.20460953211996102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0.13119242354629668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1.3696302168477827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0.13119242354629712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0.47057367934944327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1.5444870637123946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4.8468697597186248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5.8388452657077039E-2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0.22768238776868088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6.3476147436626107E-2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0.66268193869906256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6.3476147436626107E-2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0.14595139937943991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8.9217612518545426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0.1178114113450297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0.27822696670238667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7.756759814548797E-2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0.80979467713602116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7.7567598145487082E-2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0.27822696670238756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0.42033446009218345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8.6644473650586491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0.26731348752374195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9.4458457663487927E-2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0.98613284483684449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9.4458457663487039E-2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0.33881273603193307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0.33282100410939464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8.9738553221784798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0.37371982841503648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0.13985275784391682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1.4600428734737729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0.13985275784391593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0.50163740440814664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1.6884918828452502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7.0140655918816428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0.17846644474414042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0.23306244416807154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6.4976066936646149E-2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0.67834088465443187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6.4976066936646149E-2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0.23306244416807154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0.32487259553252024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9.2491845451422918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8.3491832788506546</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6.3105920214061584E-2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0.1823750738104426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5.0844807046377838E-2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0.53081254403338107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5.0844807046377838E-2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0.1823750738104426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6.4403063021883256E-2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9.707754798075749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0.46078271555444683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0.17740127076384038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1.8520440005409764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0.17740127076384038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0.63632004385639807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0.55313814166234465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6.6258320123351409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0.44829089242217002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0.12634974040943803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1.3190732946142321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0.12634974040943803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0.45320347488156898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0.12270755474612471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8.4980954705241221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0.26317453379793765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9.960383535568873E-2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1.0398498551171276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9.9603835355686954E-2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0.35726867462054201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0.22868862721846739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8.2883855010103584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0.22917350383959345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0.37371269370270799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0.10418830493166098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1.0877110645508843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0.10418830493166098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0.3737126937027071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0.36574218137019798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8.625848612307907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9.2128513629287738</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1.2634553316125618E-2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0.24517555108324274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6.8353110580636312E-2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0.71359673932497003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6.8353110580636312E-2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0.24517555108324274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0.23713052620662189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8.8913985947786625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0.13875639188089117</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5.4314622271094848E-2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0.56703692079376111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5.4314622271094848E-2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0.19482094280821016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0.20283487755925478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9.6379488252286034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0.11521784396776091</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0.22628342140924573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6.3086126075024396E-2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0.65861017123241083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6.3086126075024396E-2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0.22628342140924573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0.20380060832460067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9.1092066687790556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0.32892338196518978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9.7882130997861694E-2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1.021875506833779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9.7882130997859917E-2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0.35109309883259598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0.6938706390334719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8.4373560554061164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0.1809328066872542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0.25980945376649167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7.2432933237973174E-2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0.75618950680209807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7.2432933237973174E-2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0.25980945376649167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0.17344385399145779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9.1229767935300252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0.12593265281984145</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0.18688790347563966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5.2102950216747601E-2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0.54394737954200068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5.2102950216747601E-2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0.18688790347563966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0.24465600188325531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9.2476749235214424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0.23435889649701469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7.3702204803343108E-2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0.76944052116958517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7.3702204803343108E-2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0.2643621998357002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0.1742115540285365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9.0130307131779688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0.26365651545987134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0.32029873950669518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8.9296893852627512E-2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0.93224685378303729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8.9296893852626624E-2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0.32029873950669518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0.55917965726782448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8.3591167249899136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0.19753918423920602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5.6883730980374025E-2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0.59385804981540247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5.6883730980374025E-2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0.20403607052134554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0.34352327075717426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9.2995896495728285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0.23872226541646491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0.2804789288114371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7.8195428344637108E-2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0.81634913499693162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7.8195428344637108E-2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0.2804789288114371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0.48798167305548645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7.8267872286824884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0.24096137242391524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8.3629548390315556E-2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0.87308057432363029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8.3629548390316444E-2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0.29997055641307924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0.31005462084557323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8.0663484895993456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5.7137763668642094E-2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0.23483278857338252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6.546962572081938E-2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0.68349356806649642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6.5469625720821156E-2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0.23483278857338163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0.50502088723382954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8.7596041878488435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0.16883708863878155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0.18234001192085536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5.0835032053702989E-2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0.530710494502042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5.0835032053702989E-2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0.18234001192085536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0.49027094491141909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9.3221256400220991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0.13673962683169094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4.0510597130118953E-2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0.42292486434918786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4.0510597130118953E-2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0.14530732971356564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4.2720887421150877E-2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9.578500905297803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7.5855676299739976</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0.50270118738591307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0.1436460780202875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1.4996445958545088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0.1436460780202875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0.40524589670047817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8.1908911486471538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9.9694143916815747E-2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2.733173204913367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0.26180177124716231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9.2290826240249757E-2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7.1658786437082371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0.42354636987700456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0.20216589252181816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2.110583124612913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0.20216589252181905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0.2868752546676312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7.6220288849288318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0.60655681300179243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0.23036078143837102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2.4049337492673075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0.23036078143837102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9.4323659003512361E-2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7.1017198654720746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1.2442729491783213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0.48106411829329954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0.13411707949180585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1.4001632083771156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0.13411707949180496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0.4810641182933022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0.26259207571238363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7.935252893615087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3.3346460668681743E-4</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0.6443832276904855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0.17964922613218004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1.8755123344232096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0.17964922613218004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0.64438322769048462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0.62299570685586048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7.4976343434726056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7.129017238265857</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0.33198352411378451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0.27380488440915585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2.8584839967908291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0.27380488440915585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0.2303123181255522</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7.3420856030864323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0.71651711337287871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0.23209581410864111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2.4230472432342962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0.232095814108642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0.75375923852430127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6.9159488734452816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0.15600132751594398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9.3806524270383385E-2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0.97932675306392092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9.3806524270383385E-2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0.33647431825450891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0.50957724359434309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7.4840364372290038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0.72456586306236836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0.54565594013289598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0.15212479649825195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1.5881612091897885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0.15212479649825106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0.47633277908142801</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7.7871892955771322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0.11988393407239339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0.37678439869604041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0.10504467331811718</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1.0966514285379327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0.10504467331811895</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0.37678439869603952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0.40525911645050616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6.3953257102719183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9.0357733489358161E-2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9.0091642292914997E-2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0.94054391430824147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9.0091642292914997E-2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0.32314942011457148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0.53765676775850224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7.1473108840588173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9.9734411036984216E-2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0.12019127998881496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1.2547798449367118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0.1201912799888154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0.43111371313372171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0.63536731942130587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4.8737114112847042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0.44932025227964623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0.14046290669695161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1.4664127405995053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0.14046290669695161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0.50382594535405278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0.60122570527918828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7.0264404974111496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0.27061640833891687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0.13460848725767427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3.7527839843590982E-2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0.39178530309463966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3.7527839843590982E-2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0.13460848725767427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0.21247005632067228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9.139680747314717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0.2752248389598595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0.11514108702824899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1.2020565496980709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0.11514108702824899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0.4129991923508971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0.47958232590852212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8.7241516133448584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1.6895777285078912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0.41579246085156818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0.11591982940229073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1.2101865091713186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0.11591982940229073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0.41579246085156729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0.29415447581640031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6.5922438432577666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0.77260827182062108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0.42820397863205706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0.11938006776445675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1.2463109048506569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0.11938006776445675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0.42820397863205883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8.526705606139906E-2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8.3718399431070551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0.28114856309775949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0.13505569933355499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1.4099622658428119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0.1350556993335541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0.48443085076537074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0.91713634904247598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8.2450405662903226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0.22632566385161823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0.34085355238041348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9.502742200322789E-2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0.99207275150943985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9.502742200322789E-2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0.34085355238041348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0.94059400830541318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7.1667648287538794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5.6570723792116695E-2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0.21764981743108791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6.0679141835278116E-2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0.63348159858226438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6.0679141835278116E-2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0.21764981743108791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0.15861027461007815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9.433026187741838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0.22349920056148243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0.19044177644811455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5.3093743430849827E-2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0.55429111958430255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5.3093743430849827E-2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0.19044177644811455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0.14099931310573943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9.4072835045805228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8.8374671679360937</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0.22475399371005178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7.2037859462354525E-2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0.75206499285270922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7.2037859462355414E-2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0.25839236491957607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0.40330708500065704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8.8374671679360937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Guy's Hospital (118)</c:v>
                </c:pt>
                <c:pt idx="2">
                  <c:v>St Thomas' Hospital (70)</c:v>
                </c:pt>
                <c:pt idx="3">
                  <c:v>Harefield Hospital (37)</c:v>
                </c:pt>
                <c:pt idx="4">
                  <c:v>Royal Brompton Hospital (60)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Guy's Hospital (118)</c:v>
                </c:pt>
                <c:pt idx="2">
                  <c:v>St Thomas' Hospital (70)</c:v>
                </c:pt>
                <c:pt idx="3">
                  <c:v>Harefield Hospital (37)</c:v>
                </c:pt>
                <c:pt idx="4">
                  <c:v>Royal Brompton Hospital (60)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Guy's Hospital (118)</c:v>
                </c:pt>
                <c:pt idx="2">
                  <c:v>St Thomas' Hospital (70)</c:v>
                </c:pt>
                <c:pt idx="3">
                  <c:v>Harefield Hospital (37)</c:v>
                </c:pt>
                <c:pt idx="4">
                  <c:v>Royal Brompton Hospital (60)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Guy's Hospital (118)</c:v>
                </c:pt>
                <c:pt idx="2">
                  <c:v>St Thomas' Hospital (70)</c:v>
                </c:pt>
                <c:pt idx="3">
                  <c:v>Harefield Hospital (37)</c:v>
                </c:pt>
                <c:pt idx="4">
                  <c:v>Royal Brompton Hospital (60)</c:v>
                </c:pt>
              </c:strCache>
            </c:strRef>
          </c:cat>
          <c:val>
            <c:numRef>
              <c:f>Sheet1!$G$2:$G$6</c:f>
              <c:numCache>
                <c:formatCode>0.0;;</c:formatCode>
                <c:ptCount val="5"/>
                <c:pt idx="0">
                  <c:v>7.572972549684569</c:v>
                </c:pt>
                <c:pt idx="1">
                  <c:v>7.581001642778542</c:v>
                </c:pt>
                <c:pt idx="2">
                  <c:v>7.2801914233188434</c:v>
                </c:pt>
                <c:pt idx="3">
                  <c:v>7.8056577591934193</c:v>
                </c:pt>
                <c:pt idx="4">
                  <c:v>7.8438885115902544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Guy's Hospital (118)</c:v>
                </c:pt>
                <c:pt idx="2">
                  <c:v>St Thomas' Hospital (70)</c:v>
                </c:pt>
                <c:pt idx="3">
                  <c:v>Harefield Hospital (37)</c:v>
                </c:pt>
                <c:pt idx="4">
                  <c:v>Royal Brompton Hospital (60)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Guy's Hospital (118)</c:v>
                </c:pt>
                <c:pt idx="2">
                  <c:v>St Thomas' Hospital (70)</c:v>
                </c:pt>
                <c:pt idx="3">
                  <c:v>Harefield Hospital (37)</c:v>
                </c:pt>
                <c:pt idx="4">
                  <c:v>Royal Brompton Hospital (60)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(285)</c:v>
                </c:pt>
                <c:pt idx="1">
                  <c:v>Guy's Hospital (118)</c:v>
                </c:pt>
                <c:pt idx="2">
                  <c:v>St Thomas' Hospital (70)</c:v>
                </c:pt>
                <c:pt idx="3">
                  <c:v>Harefield Hospital (37)</c:v>
                </c:pt>
                <c:pt idx="4">
                  <c:v>Royal Brompton Hospital (60)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2.427027450315431</c:v>
                </c:pt>
                <c:pt idx="1">
                  <c:v>2.418998357221458</c:v>
                </c:pt>
                <c:pt idx="2">
                  <c:v>2.7198085766811566</c:v>
                </c:pt>
                <c:pt idx="3">
                  <c:v>2.1943422408065807</c:v>
                </c:pt>
                <c:pt idx="4">
                  <c:v>2.1561114884097456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Guy's Hospital (120)</c:v>
                </c:pt>
                <c:pt idx="2">
                  <c:v>St Thomas' Hospital (70)</c:v>
                </c:pt>
                <c:pt idx="3">
                  <c:v>Harefield Hospital (38)</c:v>
                </c:pt>
                <c:pt idx="4">
                  <c:v>Royal Brompton Hospital (61)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Guy's Hospital (120)</c:v>
                </c:pt>
                <c:pt idx="2">
                  <c:v>St Thomas' Hospital (70)</c:v>
                </c:pt>
                <c:pt idx="3">
                  <c:v>Harefield Hospital (38)</c:v>
                </c:pt>
                <c:pt idx="4">
                  <c:v>Royal Brompton Hospital (61)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Guy's Hospital (120)</c:v>
                </c:pt>
                <c:pt idx="2">
                  <c:v>St Thomas' Hospital (70)</c:v>
                </c:pt>
                <c:pt idx="3">
                  <c:v>Harefield Hospital (38)</c:v>
                </c:pt>
                <c:pt idx="4">
                  <c:v>Royal Brompton Hospital (61)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Guy's Hospital (120)</c:v>
                </c:pt>
                <c:pt idx="2">
                  <c:v>St Thomas' Hospital (70)</c:v>
                </c:pt>
                <c:pt idx="3">
                  <c:v>Harefield Hospital (38)</c:v>
                </c:pt>
                <c:pt idx="4">
                  <c:v>Royal Brompton Hospital (61)</c:v>
                </c:pt>
              </c:strCache>
            </c:strRef>
          </c:cat>
          <c:val>
            <c:numRef>
              <c:f>Sheet1!$G$2:$G$6</c:f>
              <c:numCache>
                <c:formatCode>0.0;;</c:formatCode>
                <c:ptCount val="5"/>
                <c:pt idx="0">
                  <c:v>8.0201610448798153</c:v>
                </c:pt>
                <c:pt idx="1">
                  <c:v>0</c:v>
                </c:pt>
                <c:pt idx="2">
                  <c:v>7.6977420229142162</c:v>
                </c:pt>
                <c:pt idx="3">
                  <c:v>8.3298422856116794</c:v>
                </c:pt>
                <c:pt idx="4">
                  <c:v>8.0429214131077931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Guy's Hospital (120)</c:v>
                </c:pt>
                <c:pt idx="2">
                  <c:v>St Thomas' Hospital (70)</c:v>
                </c:pt>
                <c:pt idx="3">
                  <c:v>Harefield Hospital (38)</c:v>
                </c:pt>
                <c:pt idx="4">
                  <c:v>Royal Brompton Hospital (61)</c:v>
                </c:pt>
              </c:strCache>
            </c:strRef>
          </c:cat>
          <c:val>
            <c:numRef>
              <c:f>Sheet1!$H$2:$H$6</c:f>
              <c:numCache>
                <c:formatCode>0.0;;</c:formatCode>
                <c:ptCount val="5"/>
                <c:pt idx="0">
                  <c:v>0</c:v>
                </c:pt>
                <c:pt idx="1">
                  <c:v>8.4087421706924292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Guy's Hospital (120)</c:v>
                </c:pt>
                <c:pt idx="2">
                  <c:v>St Thomas' Hospital (70)</c:v>
                </c:pt>
                <c:pt idx="3">
                  <c:v>Harefield Hospital (38)</c:v>
                </c:pt>
                <c:pt idx="4">
                  <c:v>Royal Brompton Hospital (61)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(289)</c:v>
                </c:pt>
                <c:pt idx="1">
                  <c:v>Guy's Hospital (120)</c:v>
                </c:pt>
                <c:pt idx="2">
                  <c:v>St Thomas' Hospital (70)</c:v>
                </c:pt>
                <c:pt idx="3">
                  <c:v>Harefield Hospital (38)</c:v>
                </c:pt>
                <c:pt idx="4">
                  <c:v>Royal Brompton Hospital (61)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1.9798389551201847</c:v>
                </c:pt>
                <c:pt idx="1">
                  <c:v>1.5912578293075708</c:v>
                </c:pt>
                <c:pt idx="2">
                  <c:v>2.3022579770857838</c:v>
                </c:pt>
                <c:pt idx="3">
                  <c:v>1.6701577143883206</c:v>
                </c:pt>
                <c:pt idx="4">
                  <c:v>1.9570785868922069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(147)</c:v>
                </c:pt>
                <c:pt idx="2">
                  <c:v>St Thomas' Hospital (177)</c:v>
                </c:pt>
                <c:pt idx="3">
                  <c:v>Harefield Hospital (72)</c:v>
                </c:pt>
                <c:pt idx="4">
                  <c:v>Royal Brompton Hospital (73)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(147)</c:v>
                </c:pt>
                <c:pt idx="2">
                  <c:v>St Thomas' Hospital (177)</c:v>
                </c:pt>
                <c:pt idx="3">
                  <c:v>Harefield Hospital (72)</c:v>
                </c:pt>
                <c:pt idx="4">
                  <c:v>Royal Brompton Hospital (73)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(147)</c:v>
                </c:pt>
                <c:pt idx="2">
                  <c:v>St Thomas' Hospital (177)</c:v>
                </c:pt>
                <c:pt idx="3">
                  <c:v>Harefield Hospital (72)</c:v>
                </c:pt>
                <c:pt idx="4">
                  <c:v>Royal Brompton Hospital (73)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(147)</c:v>
                </c:pt>
                <c:pt idx="2">
                  <c:v>St Thomas' Hospital (177)</c:v>
                </c:pt>
                <c:pt idx="3">
                  <c:v>Harefield Hospital (72)</c:v>
                </c:pt>
                <c:pt idx="4">
                  <c:v>Royal Brompton Hospital (73)</c:v>
                </c:pt>
              </c:strCache>
            </c:strRef>
          </c:cat>
          <c:val>
            <c:numRef>
              <c:f>Sheet1!$G$2:$G$6</c:f>
              <c:numCache>
                <c:formatCode>0.0;;</c:formatCode>
                <c:ptCount val="5"/>
                <c:pt idx="0">
                  <c:v>0</c:v>
                </c:pt>
                <c:pt idx="1">
                  <c:v>0</c:v>
                </c:pt>
                <c:pt idx="2">
                  <c:v>7.6074768939503494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(147)</c:v>
                </c:pt>
                <c:pt idx="2">
                  <c:v>St Thomas' Hospital (177)</c:v>
                </c:pt>
                <c:pt idx="3">
                  <c:v>Harefield Hospital (72)</c:v>
                </c:pt>
                <c:pt idx="4">
                  <c:v>Royal Brompton Hospital (73)</c:v>
                </c:pt>
              </c:strCache>
            </c:strRef>
          </c:cat>
          <c:val>
            <c:numRef>
              <c:f>Sheet1!$H$2:$H$6</c:f>
              <c:numCache>
                <c:formatCode>0.0;;</c:formatCode>
                <c:ptCount val="5"/>
                <c:pt idx="0">
                  <c:v>0</c:v>
                </c:pt>
                <c:pt idx="1">
                  <c:v>8.5211358857895032</c:v>
                </c:pt>
                <c:pt idx="2">
                  <c:v>0</c:v>
                </c:pt>
                <c:pt idx="3">
                  <c:v>0</c:v>
                </c:pt>
                <c:pt idx="4">
                  <c:v>8.7949701639114988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(147)</c:v>
                </c:pt>
                <c:pt idx="2">
                  <c:v>St Thomas' Hospital (177)</c:v>
                </c:pt>
                <c:pt idx="3">
                  <c:v>Harefield Hospital (72)</c:v>
                </c:pt>
                <c:pt idx="4">
                  <c:v>Royal Brompton Hospital (73)</c:v>
                </c:pt>
              </c:strCache>
            </c:strRef>
          </c:cat>
          <c:val>
            <c:numRef>
              <c:f>Sheet1!$I$2:$I$6</c:f>
              <c:numCache>
                <c:formatCode>0.0;;</c:formatCode>
                <c:ptCount val="5"/>
                <c:pt idx="0">
                  <c:v>8.0628516433483473</c:v>
                </c:pt>
                <c:pt idx="1">
                  <c:v>0</c:v>
                </c:pt>
                <c:pt idx="2">
                  <c:v>0</c:v>
                </c:pt>
                <c:pt idx="3">
                  <c:v>8.901683997571217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(147)</c:v>
                </c:pt>
                <c:pt idx="2">
                  <c:v>St Thomas' Hospital (177)</c:v>
                </c:pt>
                <c:pt idx="3">
                  <c:v>Harefield Hospital (72)</c:v>
                </c:pt>
                <c:pt idx="4">
                  <c:v>Royal Brompton Hospital (73)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1.9371483566516527</c:v>
                </c:pt>
                <c:pt idx="1">
                  <c:v>1.4788641142104968</c:v>
                </c:pt>
                <c:pt idx="2">
                  <c:v>2.3925231060496506</c:v>
                </c:pt>
                <c:pt idx="3">
                  <c:v>1.098316002428783</c:v>
                </c:pt>
                <c:pt idx="4">
                  <c:v>1.2050298360885012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Sheet1!$G$2:$G$6</c:f>
              <c:numCache>
                <c:formatCode>0.0;;</c:formatCode>
                <c:ptCount val="5"/>
                <c:pt idx="0">
                  <c:v>0</c:v>
                </c:pt>
                <c:pt idx="1">
                  <c:v>8.7550138913698792</c:v>
                </c:pt>
                <c:pt idx="2">
                  <c:v>8.5535579455804918</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Sheet1!$H$2:$H$6</c:f>
              <c:numCache>
                <c:formatCode>0.0;;</c:formatCode>
                <c:ptCount val="5"/>
                <c:pt idx="0">
                  <c:v>8.9738553221784798</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Sheet1!$I$2:$I$6</c:f>
              <c:numCache>
                <c:formatCode>0.0;;</c:formatCode>
                <c:ptCount val="5"/>
                <c:pt idx="0">
                  <c:v>0</c:v>
                </c:pt>
                <c:pt idx="1">
                  <c:v>0</c:v>
                </c:pt>
                <c:pt idx="2">
                  <c:v>0</c:v>
                </c:pt>
                <c:pt idx="3">
                  <c:v>9.2799618142955218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Sheet1!$J$2:$J$6</c:f>
              <c:numCache>
                <c:formatCode>0.0;;</c:formatCode>
                <c:ptCount val="5"/>
                <c:pt idx="0">
                  <c:v>0</c:v>
                </c:pt>
                <c:pt idx="1">
                  <c:v>0</c:v>
                </c:pt>
                <c:pt idx="2">
                  <c:v>0</c:v>
                </c:pt>
                <c:pt idx="3">
                  <c:v>0</c:v>
                </c:pt>
                <c:pt idx="4">
                  <c:v>9.8980817947707997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1.0261446778215202</c:v>
                </c:pt>
                <c:pt idx="1">
                  <c:v>1.2449861086301208</c:v>
                </c:pt>
                <c:pt idx="2">
                  <c:v>1.4464420544195082</c:v>
                </c:pt>
                <c:pt idx="3">
                  <c:v>0.7200381857044782</c:v>
                </c:pt>
                <c:pt idx="4">
                  <c:v>0.10191820522920025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Sheet1!$G$2:$G$6</c:f>
              <c:numCache>
                <c:formatCode>0.0;;</c:formatCode>
                <c:ptCount val="5"/>
                <c:pt idx="0">
                  <c:v>7.0140655918816428</c:v>
                </c:pt>
                <c:pt idx="1">
                  <c:v>6.186640364582483</c:v>
                </c:pt>
                <c:pt idx="2">
                  <c:v>6.9528503290063934</c:v>
                </c:pt>
                <c:pt idx="3">
                  <c:v>0</c:v>
                </c:pt>
                <c:pt idx="4">
                  <c:v>6.8434068778819652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Sheet1!$I$2:$I$6</c:f>
              <c:numCache>
                <c:formatCode>0.0;;</c:formatCode>
                <c:ptCount val="5"/>
                <c:pt idx="0">
                  <c:v>0</c:v>
                </c:pt>
                <c:pt idx="1">
                  <c:v>0</c:v>
                </c:pt>
                <c:pt idx="2">
                  <c:v>0</c:v>
                </c:pt>
                <c:pt idx="3">
                  <c:v>8.5853636196213419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2.9859344081183572</c:v>
                </c:pt>
                <c:pt idx="1">
                  <c:v>3.813359635417517</c:v>
                </c:pt>
                <c:pt idx="2">
                  <c:v>3.0471496709936066</c:v>
                </c:pt>
                <c:pt idx="3">
                  <c:v>1.4146363803786581</c:v>
                </c:pt>
                <c:pt idx="4">
                  <c:v>3.1565931221180348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Sheet1!$G$2:$G$6</c:f>
              <c:numCache>
                <c:formatCode>0.0;;</c:formatCode>
                <c:ptCount val="5"/>
                <c:pt idx="0">
                  <c:v>8.6644473650586491</c:v>
                </c:pt>
                <c:pt idx="1">
                  <c:v>8.0486228342530932</c:v>
                </c:pt>
                <c:pt idx="2">
                  <c:v>8.6342401619951534</c:v>
                </c:pt>
                <c:pt idx="3">
                  <c:v>9.0690725876380576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Sheet1!$I$2:$I$6</c:f>
              <c:numCache>
                <c:formatCode>0.0;;</c:formatCode>
                <c:ptCount val="5"/>
                <c:pt idx="0">
                  <c:v>0</c:v>
                </c:pt>
                <c:pt idx="1">
                  <c:v>0</c:v>
                </c:pt>
                <c:pt idx="2">
                  <c:v>0</c:v>
                </c:pt>
                <c:pt idx="3">
                  <c:v>0</c:v>
                </c:pt>
                <c:pt idx="4">
                  <c:v>9.3508976852014918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1.3355526349413509</c:v>
                </c:pt>
                <c:pt idx="1">
                  <c:v>1.9513771657469068</c:v>
                </c:pt>
                <c:pt idx="2">
                  <c:v>1.3657598380048466</c:v>
                </c:pt>
                <c:pt idx="3">
                  <c:v>0.93092741236194243</c:v>
                </c:pt>
                <c:pt idx="4">
                  <c:v>0.64910231479850822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Sheet1!$G$2:$G$6</c:f>
              <c:numCache>
                <c:formatCode>0.0;;</c:formatCode>
                <c:ptCount val="5"/>
                <c:pt idx="0">
                  <c:v>8.9217612518545426</c:v>
                </c:pt>
                <c:pt idx="1">
                  <c:v>8.9937516994056921</c:v>
                </c:pt>
                <c:pt idx="2">
                  <c:v>8.8140710269521616</c:v>
                </c:pt>
                <c:pt idx="3">
                  <c:v>9.1530358679935073</c:v>
                </c:pt>
                <c:pt idx="4">
                  <c:v>8.3562898603202598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1.0782387481454574</c:v>
                </c:pt>
                <c:pt idx="1">
                  <c:v>1.0062483005943079</c:v>
                </c:pt>
                <c:pt idx="2">
                  <c:v>1.1859289730478384</c:v>
                </c:pt>
                <c:pt idx="3">
                  <c:v>0.84696413200649268</c:v>
                </c:pt>
                <c:pt idx="4">
                  <c:v>1.6437101396797402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Sheet1!$G$2:$G$6</c:f>
              <c:numCache>
                <c:formatCode>0.0;;</c:formatCode>
                <c:ptCount val="5"/>
                <c:pt idx="0">
                  <c:v>0</c:v>
                </c:pt>
                <c:pt idx="1">
                  <c:v>3.8211760410822428</c:v>
                </c:pt>
                <c:pt idx="2">
                  <c:v>0</c:v>
                </c:pt>
                <c:pt idx="3">
                  <c:v>4.3069718090054154</c:v>
                </c:pt>
                <c:pt idx="4">
                  <c:v>5.1680049551978744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Sheet1!$I$2:$I$6</c:f>
              <c:numCache>
                <c:formatCode>0.0;;</c:formatCode>
                <c:ptCount val="5"/>
                <c:pt idx="0">
                  <c:v>4.8468697597186248</c:v>
                </c:pt>
                <c:pt idx="1">
                  <c:v>0</c:v>
                </c:pt>
                <c:pt idx="2">
                  <c:v>5.0921570413033637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(474)</c:v>
                </c:pt>
                <c:pt idx="1">
                  <c:v>Guy's Hospital (149)</c:v>
                </c:pt>
                <c:pt idx="2">
                  <c:v>St Thomas' Hospital (182)</c:v>
                </c:pt>
                <c:pt idx="3">
                  <c:v>Harefield Hospital (71)</c:v>
                </c:pt>
                <c:pt idx="4">
                  <c:v>Royal Brompton Hospital (72)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5.1531302402813752</c:v>
                </c:pt>
                <c:pt idx="1">
                  <c:v>6.1788239589177572</c:v>
                </c:pt>
                <c:pt idx="2">
                  <c:v>4.9078429586966363</c:v>
                </c:pt>
                <c:pt idx="3">
                  <c:v>5.6930281909945846</c:v>
                </c:pt>
                <c:pt idx="4">
                  <c:v>4.8319950448021256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(478)</c:v>
                </c:pt>
                <c:pt idx="1">
                  <c:v>Guy's Hospital (150)</c:v>
                </c:pt>
                <c:pt idx="2">
                  <c:v>St Thomas' Hospital (183)</c:v>
                </c:pt>
                <c:pt idx="3">
                  <c:v>Harefield Hospital (72)</c:v>
                </c:pt>
                <c:pt idx="4">
                  <c:v>Royal Brompton Hospital (73)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(478)</c:v>
                </c:pt>
                <c:pt idx="1">
                  <c:v>Guy's Hospital (150)</c:v>
                </c:pt>
                <c:pt idx="2">
                  <c:v>St Thomas' Hospital (183)</c:v>
                </c:pt>
                <c:pt idx="3">
                  <c:v>Harefield Hospital (72)</c:v>
                </c:pt>
                <c:pt idx="4">
                  <c:v>Royal Brompton Hospital (73)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(478)</c:v>
                </c:pt>
                <c:pt idx="1">
                  <c:v>Guy's Hospital (150)</c:v>
                </c:pt>
                <c:pt idx="2">
                  <c:v>St Thomas' Hospital (183)</c:v>
                </c:pt>
                <c:pt idx="3">
                  <c:v>Harefield Hospital (72)</c:v>
                </c:pt>
                <c:pt idx="4">
                  <c:v>Royal Brompton Hospital (73)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(478)</c:v>
                </c:pt>
                <c:pt idx="1">
                  <c:v>Guy's Hospital (150)</c:v>
                </c:pt>
                <c:pt idx="2">
                  <c:v>St Thomas' Hospital (183)</c:v>
                </c:pt>
                <c:pt idx="3">
                  <c:v>Harefield Hospital (72)</c:v>
                </c:pt>
                <c:pt idx="4">
                  <c:v>Royal Brompton Hospital (73)</c:v>
                </c:pt>
              </c:strCache>
            </c:strRef>
          </c:cat>
          <c:val>
            <c:numRef>
              <c:f>Sheet1!$G$2:$G$6</c:f>
              <c:numCache>
                <c:formatCode>0.0;;</c:formatCode>
                <c:ptCount val="5"/>
                <c:pt idx="0">
                  <c:v>9.2491845451422918</c:v>
                </c:pt>
                <c:pt idx="1">
                  <c:v>9.1644026384941082</c:v>
                </c:pt>
                <c:pt idx="2">
                  <c:v>9.1744493803795137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(478)</c:v>
                </c:pt>
                <c:pt idx="1">
                  <c:v>Guy's Hospital (150)</c:v>
                </c:pt>
                <c:pt idx="2">
                  <c:v>St Thomas' Hospital (183)</c:v>
                </c:pt>
                <c:pt idx="3">
                  <c:v>Harefield Hospital (72)</c:v>
                </c:pt>
                <c:pt idx="4">
                  <c:v>Royal Brompton Hospital (73)</c:v>
                </c:pt>
              </c:strCache>
            </c:strRef>
          </c:cat>
          <c:val>
            <c:numRef>
              <c:f>Sheet1!$H$2:$H$6</c:f>
              <c:numCache>
                <c:formatCode>0.0;;</c:formatCode>
                <c:ptCount val="5"/>
                <c:pt idx="0">
                  <c:v>0</c:v>
                </c:pt>
                <c:pt idx="1">
                  <c:v>0</c:v>
                </c:pt>
                <c:pt idx="2">
                  <c:v>0</c:v>
                </c:pt>
                <c:pt idx="3">
                  <c:v>9.4856727438804889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(478)</c:v>
                </c:pt>
                <c:pt idx="1">
                  <c:v>Guy's Hospital (150)</c:v>
                </c:pt>
                <c:pt idx="2">
                  <c:v>St Thomas' Hospital (183)</c:v>
                </c:pt>
                <c:pt idx="3">
                  <c:v>Harefield Hospital (72)</c:v>
                </c:pt>
                <c:pt idx="4">
                  <c:v>Royal Brompton Hospital (73)</c:v>
                </c:pt>
              </c:strCache>
            </c:strRef>
          </c:cat>
          <c:val>
            <c:numRef>
              <c:f>Sheet1!$I$2:$I$6</c:f>
              <c:numCache>
                <c:formatCode>0.0;;</c:formatCode>
                <c:ptCount val="5"/>
                <c:pt idx="0">
                  <c:v>0</c:v>
                </c:pt>
                <c:pt idx="1">
                  <c:v>0</c:v>
                </c:pt>
                <c:pt idx="2">
                  <c:v>0</c:v>
                </c:pt>
                <c:pt idx="3">
                  <c:v>0</c:v>
                </c:pt>
                <c:pt idx="4">
                  <c:v>9.5807715715849895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(478)</c:v>
                </c:pt>
                <c:pt idx="1">
                  <c:v>Guy's Hospital (150)</c:v>
                </c:pt>
                <c:pt idx="2">
                  <c:v>St Thomas' Hospital (183)</c:v>
                </c:pt>
                <c:pt idx="3">
                  <c:v>Harefield Hospital (72)</c:v>
                </c:pt>
                <c:pt idx="4">
                  <c:v>Royal Brompton Hospital (73)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0.75081545485770818</c:v>
                </c:pt>
                <c:pt idx="1">
                  <c:v>0.83559736150589181</c:v>
                </c:pt>
                <c:pt idx="2">
                  <c:v>0.82555061962048626</c:v>
                </c:pt>
                <c:pt idx="3">
                  <c:v>0.51432725611951113</c:v>
                </c:pt>
                <c:pt idx="4">
                  <c:v>0.41922842841501051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(345)</c:v>
                </c:pt>
                <c:pt idx="1">
                  <c:v>Guy's Hospital (105)</c:v>
                </c:pt>
                <c:pt idx="2">
                  <c:v>St Thomas' Hospital (132)</c:v>
                </c:pt>
                <c:pt idx="3">
                  <c:v>Harefield Hospital (57)</c:v>
                </c:pt>
                <c:pt idx="4">
                  <c:v>Royal Brompton Hospital (51)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(345)</c:v>
                </c:pt>
                <c:pt idx="1">
                  <c:v>Guy's Hospital (105)</c:v>
                </c:pt>
                <c:pt idx="2">
                  <c:v>St Thomas' Hospital (132)</c:v>
                </c:pt>
                <c:pt idx="3">
                  <c:v>Harefield Hospital (57)</c:v>
                </c:pt>
                <c:pt idx="4">
                  <c:v>Royal Brompton Hospital (51)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(345)</c:v>
                </c:pt>
                <c:pt idx="1">
                  <c:v>Guy's Hospital (105)</c:v>
                </c:pt>
                <c:pt idx="2">
                  <c:v>St Thomas' Hospital (132)</c:v>
                </c:pt>
                <c:pt idx="3">
                  <c:v>Harefield Hospital (57)</c:v>
                </c:pt>
                <c:pt idx="4">
                  <c:v>Royal Brompton Hospital (51)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(345)</c:v>
                </c:pt>
                <c:pt idx="1">
                  <c:v>Guy's Hospital (105)</c:v>
                </c:pt>
                <c:pt idx="2">
                  <c:v>St Thomas' Hospital (132)</c:v>
                </c:pt>
                <c:pt idx="3">
                  <c:v>Harefield Hospital (57)</c:v>
                </c:pt>
                <c:pt idx="4">
                  <c:v>Royal Brompton Hospital (51)</c:v>
                </c:pt>
              </c:strCache>
            </c:strRef>
          </c:cat>
          <c:val>
            <c:numRef>
              <c:f>Sheet1!$G$2:$G$6</c:f>
              <c:numCache>
                <c:formatCode>0.0;;</c:formatCode>
                <c:ptCount val="5"/>
                <c:pt idx="0">
                  <c:v>8.625848612307907</c:v>
                </c:pt>
                <c:pt idx="1">
                  <c:v>8.1593549685560802</c:v>
                </c:pt>
                <c:pt idx="2">
                  <c:v>8.862648266756505</c:v>
                </c:pt>
                <c:pt idx="3">
                  <c:v>0</c:v>
                </c:pt>
                <c:pt idx="4">
                  <c:v>7.8319948138689091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(345)</c:v>
                </c:pt>
                <c:pt idx="1">
                  <c:v>Guy's Hospital (105)</c:v>
                </c:pt>
                <c:pt idx="2">
                  <c:v>St Thomas' Hospital (132)</c:v>
                </c:pt>
                <c:pt idx="3">
                  <c:v>Harefield Hospital (57)</c:v>
                </c:pt>
                <c:pt idx="4">
                  <c:v>Royal Brompton Hospital (51)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(345)</c:v>
                </c:pt>
                <c:pt idx="1">
                  <c:v>Guy's Hospital (105)</c:v>
                </c:pt>
                <c:pt idx="2">
                  <c:v>St Thomas' Hospital (132)</c:v>
                </c:pt>
                <c:pt idx="3">
                  <c:v>Harefield Hospital (57)</c:v>
                </c:pt>
                <c:pt idx="4">
                  <c:v>Royal Brompton Hospital (51)</c:v>
                </c:pt>
              </c:strCache>
            </c:strRef>
          </c:cat>
          <c:val>
            <c:numRef>
              <c:f>Sheet1!$I$2:$I$6</c:f>
              <c:numCache>
                <c:formatCode>0.0;;</c:formatCode>
                <c:ptCount val="5"/>
                <c:pt idx="0">
                  <c:v>0</c:v>
                </c:pt>
                <c:pt idx="1">
                  <c:v>0</c:v>
                </c:pt>
                <c:pt idx="2">
                  <c:v>0</c:v>
                </c:pt>
                <c:pt idx="3">
                  <c:v>9.3806348076230428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(345)</c:v>
                </c:pt>
                <c:pt idx="1">
                  <c:v>Guy's Hospital (105)</c:v>
                </c:pt>
                <c:pt idx="2">
                  <c:v>St Thomas' Hospital (132)</c:v>
                </c:pt>
                <c:pt idx="3">
                  <c:v>Harefield Hospital (57)</c:v>
                </c:pt>
                <c:pt idx="4">
                  <c:v>Royal Brompton Hospital (51)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1.374151387692093</c:v>
                </c:pt>
                <c:pt idx="1">
                  <c:v>1.8406450314439198</c:v>
                </c:pt>
                <c:pt idx="2">
                  <c:v>1.137351733243495</c:v>
                </c:pt>
                <c:pt idx="3">
                  <c:v>0.6193651923769572</c:v>
                </c:pt>
                <c:pt idx="4">
                  <c:v>2.1680051861310909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(100)</c:v>
                </c:pt>
                <c:pt idx="2">
                  <c:v>St Thomas' Hospital (96)</c:v>
                </c:pt>
                <c:pt idx="3">
                  <c:v>Harefield Hospital (45)</c:v>
                </c:pt>
                <c:pt idx="4">
                  <c:v>Royal Brompton Hospital (52)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(100)</c:v>
                </c:pt>
                <c:pt idx="2">
                  <c:v>St Thomas' Hospital (96)</c:v>
                </c:pt>
                <c:pt idx="3">
                  <c:v>Harefield Hospital (45)</c:v>
                </c:pt>
                <c:pt idx="4">
                  <c:v>Royal Brompton Hospital (52)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(100)</c:v>
                </c:pt>
                <c:pt idx="2">
                  <c:v>St Thomas' Hospital (96)</c:v>
                </c:pt>
                <c:pt idx="3">
                  <c:v>Harefield Hospital (45)</c:v>
                </c:pt>
                <c:pt idx="4">
                  <c:v>Royal Brompton Hospital (52)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(100)</c:v>
                </c:pt>
                <c:pt idx="2">
                  <c:v>St Thomas' Hospital (96)</c:v>
                </c:pt>
                <c:pt idx="3">
                  <c:v>Harefield Hospital (45)</c:v>
                </c:pt>
                <c:pt idx="4">
                  <c:v>Royal Brompton Hospital (52)</c:v>
                </c:pt>
              </c:strCache>
            </c:strRef>
          </c:cat>
          <c:val>
            <c:numRef>
              <c:f>Sheet1!$G$2:$G$6</c:f>
              <c:numCache>
                <c:formatCode>0.0;;</c:formatCode>
                <c:ptCount val="5"/>
                <c:pt idx="0">
                  <c:v>8.2883855010103584</c:v>
                </c:pt>
                <c:pt idx="1">
                  <c:v>8.2329476098720882</c:v>
                </c:pt>
                <c:pt idx="2">
                  <c:v>8.094595163924275</c:v>
                </c:pt>
                <c:pt idx="3">
                  <c:v>8.2634377258264831</c:v>
                </c:pt>
                <c:pt idx="4">
                  <c:v>7.8628420643587633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(100)</c:v>
                </c:pt>
                <c:pt idx="2">
                  <c:v>St Thomas' Hospital (96)</c:v>
                </c:pt>
                <c:pt idx="3">
                  <c:v>Harefield Hospital (45)</c:v>
                </c:pt>
                <c:pt idx="4">
                  <c:v>Royal Brompton Hospital (52)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(100)</c:v>
                </c:pt>
                <c:pt idx="2">
                  <c:v>St Thomas' Hospital (96)</c:v>
                </c:pt>
                <c:pt idx="3">
                  <c:v>Harefield Hospital (45)</c:v>
                </c:pt>
                <c:pt idx="4">
                  <c:v>Royal Brompton Hospital (52)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(100)</c:v>
                </c:pt>
                <c:pt idx="2">
                  <c:v>St Thomas' Hospital (96)</c:v>
                </c:pt>
                <c:pt idx="3">
                  <c:v>Harefield Hospital (45)</c:v>
                </c:pt>
                <c:pt idx="4">
                  <c:v>Royal Brompton Hospital (52)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1.7116144989896416</c:v>
                </c:pt>
                <c:pt idx="1">
                  <c:v>1.7670523901279118</c:v>
                </c:pt>
                <c:pt idx="2">
                  <c:v>1.905404836075725</c:v>
                </c:pt>
                <c:pt idx="3">
                  <c:v>1.7365622741735169</c:v>
                </c:pt>
                <c:pt idx="4">
                  <c:v>2.1371579356412367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(187)</c:v>
                </c:pt>
                <c:pt idx="1">
                  <c:v>Guy's Hospital (60)</c:v>
                </c:pt>
                <c:pt idx="2">
                  <c:v>St Thomas' Hospital (70)</c:v>
                </c:pt>
                <c:pt idx="3">
                  <c:v>Harefield Hospital (-)</c:v>
                </c:pt>
                <c:pt idx="4">
                  <c:v>Royal Brompton Hospital (30)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(187)</c:v>
                </c:pt>
                <c:pt idx="1">
                  <c:v>Guy's Hospital (60)</c:v>
                </c:pt>
                <c:pt idx="2">
                  <c:v>St Thomas' Hospital (70)</c:v>
                </c:pt>
                <c:pt idx="3">
                  <c:v>Harefield Hospital (-)</c:v>
                </c:pt>
                <c:pt idx="4">
                  <c:v>Royal Brompton Hospital (30)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(187)</c:v>
                </c:pt>
                <c:pt idx="1">
                  <c:v>Guy's Hospital (60)</c:v>
                </c:pt>
                <c:pt idx="2">
                  <c:v>St Thomas' Hospital (70)</c:v>
                </c:pt>
                <c:pt idx="3">
                  <c:v>Harefield Hospital (-)</c:v>
                </c:pt>
                <c:pt idx="4">
                  <c:v>Royal Brompton Hospital (30)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(187)</c:v>
                </c:pt>
                <c:pt idx="1">
                  <c:v>Guy's Hospital (60)</c:v>
                </c:pt>
                <c:pt idx="2">
                  <c:v>St Thomas' Hospital (70)</c:v>
                </c:pt>
                <c:pt idx="3">
                  <c:v>Harefield Hospital (-)</c:v>
                </c:pt>
                <c:pt idx="4">
                  <c:v>Royal Brompton Hospital (30)</c:v>
                </c:pt>
              </c:strCache>
            </c:strRef>
          </c:cat>
          <c:val>
            <c:numRef>
              <c:f>Sheet1!$G$2:$G$6</c:f>
              <c:numCache>
                <c:formatCode>0.0;;</c:formatCode>
                <c:ptCount val="5"/>
                <c:pt idx="0">
                  <c:v>8.4980954705241221</c:v>
                </c:pt>
                <c:pt idx="1">
                  <c:v>7.3642253324798093</c:v>
                </c:pt>
                <c:pt idx="2">
                  <c:v>8.8215851545169528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(187)</c:v>
                </c:pt>
                <c:pt idx="1">
                  <c:v>Guy's Hospital (60)</c:v>
                </c:pt>
                <c:pt idx="2">
                  <c:v>St Thomas' Hospital (70)</c:v>
                </c:pt>
                <c:pt idx="3">
                  <c:v>Harefield Hospital (-)</c:v>
                </c:pt>
                <c:pt idx="4">
                  <c:v>Royal Brompton Hospital (30)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(187)</c:v>
                </c:pt>
                <c:pt idx="1">
                  <c:v>Guy's Hospital (60)</c:v>
                </c:pt>
                <c:pt idx="2">
                  <c:v>St Thomas' Hospital (70)</c:v>
                </c:pt>
                <c:pt idx="3">
                  <c:v>Harefield Hospital (-)</c:v>
                </c:pt>
                <c:pt idx="4">
                  <c:v>Royal Brompton Hospital (30)</c:v>
                </c:pt>
              </c:strCache>
            </c:strRef>
          </c:cat>
          <c:val>
            <c:numRef>
              <c:f>Sheet1!$I$2:$I$6</c:f>
              <c:numCache>
                <c:formatCode>0.0;;</c:formatCode>
                <c:ptCount val="5"/>
                <c:pt idx="0">
                  <c:v>0</c:v>
                </c:pt>
                <c:pt idx="1">
                  <c:v>0</c:v>
                </c:pt>
                <c:pt idx="2">
                  <c:v>0</c:v>
                </c:pt>
                <c:pt idx="3">
                  <c:v>0</c:v>
                </c:pt>
                <c:pt idx="4">
                  <c:v>9.1792396304182002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(187)</c:v>
                </c:pt>
                <c:pt idx="1">
                  <c:v>Guy's Hospital (60)</c:v>
                </c:pt>
                <c:pt idx="2">
                  <c:v>St Thomas' Hospital (70)</c:v>
                </c:pt>
                <c:pt idx="3">
                  <c:v>Harefield Hospital (-)</c:v>
                </c:pt>
                <c:pt idx="4">
                  <c:v>Royal Brompton Hospital (30)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1.5019045294758779</c:v>
                </c:pt>
                <c:pt idx="1">
                  <c:v>2.6357746675201907</c:v>
                </c:pt>
                <c:pt idx="2">
                  <c:v>1.1784148454830472</c:v>
                </c:pt>
                <c:pt idx="3">
                  <c:v>0</c:v>
                </c:pt>
                <c:pt idx="4">
                  <c:v>0.82076036958179976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(209)</c:v>
                </c:pt>
                <c:pt idx="1">
                  <c:v>Guy's Hospital (65)</c:v>
                </c:pt>
                <c:pt idx="2">
                  <c:v>St Thomas' Hospital (81)</c:v>
                </c:pt>
                <c:pt idx="3">
                  <c:v>Harefield Hospital (-)</c:v>
                </c:pt>
                <c:pt idx="4">
                  <c:v>Royal Brompton Hospital (37)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(209)</c:v>
                </c:pt>
                <c:pt idx="1">
                  <c:v>Guy's Hospital (65)</c:v>
                </c:pt>
                <c:pt idx="2">
                  <c:v>St Thomas' Hospital (81)</c:v>
                </c:pt>
                <c:pt idx="3">
                  <c:v>Harefield Hospital (-)</c:v>
                </c:pt>
                <c:pt idx="4">
                  <c:v>Royal Brompton Hospital (37)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(209)</c:v>
                </c:pt>
                <c:pt idx="1">
                  <c:v>Guy's Hospital (65)</c:v>
                </c:pt>
                <c:pt idx="2">
                  <c:v>St Thomas' Hospital (81)</c:v>
                </c:pt>
                <c:pt idx="3">
                  <c:v>Harefield Hospital (-)</c:v>
                </c:pt>
                <c:pt idx="4">
                  <c:v>Royal Brompton Hospital (37)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(209)</c:v>
                </c:pt>
                <c:pt idx="1">
                  <c:v>Guy's Hospital (65)</c:v>
                </c:pt>
                <c:pt idx="2">
                  <c:v>St Thomas' Hospital (81)</c:v>
                </c:pt>
                <c:pt idx="3">
                  <c:v>Harefield Hospital (-)</c:v>
                </c:pt>
                <c:pt idx="4">
                  <c:v>Royal Brompton Hospital (37)</c:v>
                </c:pt>
              </c:strCache>
            </c:strRef>
          </c:cat>
          <c:val>
            <c:numRef>
              <c:f>Sheet1!$G$2:$G$6</c:f>
              <c:numCache>
                <c:formatCode>0.0;;</c:formatCode>
                <c:ptCount val="5"/>
                <c:pt idx="0">
                  <c:v>6.6258320123351409</c:v>
                </c:pt>
                <c:pt idx="1">
                  <c:v>5.2029052490359344</c:v>
                </c:pt>
                <c:pt idx="2">
                  <c:v>6.8022876212303327</c:v>
                </c:pt>
                <c:pt idx="3">
                  <c:v>0</c:v>
                </c:pt>
                <c:pt idx="4">
                  <c:v>7.520396999786759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(209)</c:v>
                </c:pt>
                <c:pt idx="1">
                  <c:v>Guy's Hospital (65)</c:v>
                </c:pt>
                <c:pt idx="2">
                  <c:v>St Thomas' Hospital (81)</c:v>
                </c:pt>
                <c:pt idx="3">
                  <c:v>Harefield Hospital (-)</c:v>
                </c:pt>
                <c:pt idx="4">
                  <c:v>Royal Brompton Hospital (37)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(209)</c:v>
                </c:pt>
                <c:pt idx="1">
                  <c:v>Guy's Hospital (65)</c:v>
                </c:pt>
                <c:pt idx="2">
                  <c:v>St Thomas' Hospital (81)</c:v>
                </c:pt>
                <c:pt idx="3">
                  <c:v>Harefield Hospital (-)</c:v>
                </c:pt>
                <c:pt idx="4">
                  <c:v>Royal Brompton Hospital (37)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(209)</c:v>
                </c:pt>
                <c:pt idx="1">
                  <c:v>Guy's Hospital (65)</c:v>
                </c:pt>
                <c:pt idx="2">
                  <c:v>St Thomas' Hospital (81)</c:v>
                </c:pt>
                <c:pt idx="3">
                  <c:v>Harefield Hospital (-)</c:v>
                </c:pt>
                <c:pt idx="4">
                  <c:v>Royal Brompton Hospital (37)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3.3741679876648591</c:v>
                </c:pt>
                <c:pt idx="1">
                  <c:v>4.7970947509640656</c:v>
                </c:pt>
                <c:pt idx="2">
                  <c:v>3.1977123787696673</c:v>
                </c:pt>
                <c:pt idx="3">
                  <c:v>0</c:v>
                </c:pt>
                <c:pt idx="4">
                  <c:v>2.479603000213241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(462)</c:v>
                </c:pt>
                <c:pt idx="1">
                  <c:v>Guy's Hospital (143)</c:v>
                </c:pt>
                <c:pt idx="2">
                  <c:v>St Thomas' Hospital (178)</c:v>
                </c:pt>
                <c:pt idx="3">
                  <c:v>Harefield Hospital (71)</c:v>
                </c:pt>
                <c:pt idx="4">
                  <c:v>Royal Brompton Hospital (70)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(462)</c:v>
                </c:pt>
                <c:pt idx="1">
                  <c:v>Guy's Hospital (143)</c:v>
                </c:pt>
                <c:pt idx="2">
                  <c:v>St Thomas' Hospital (178)</c:v>
                </c:pt>
                <c:pt idx="3">
                  <c:v>Harefield Hospital (71)</c:v>
                </c:pt>
                <c:pt idx="4">
                  <c:v>Royal Brompton Hospital (70)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(462)</c:v>
                </c:pt>
                <c:pt idx="1">
                  <c:v>Guy's Hospital (143)</c:v>
                </c:pt>
                <c:pt idx="2">
                  <c:v>St Thomas' Hospital (178)</c:v>
                </c:pt>
                <c:pt idx="3">
                  <c:v>Harefield Hospital (71)</c:v>
                </c:pt>
                <c:pt idx="4">
                  <c:v>Royal Brompton Hospital (70)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(462)</c:v>
                </c:pt>
                <c:pt idx="1">
                  <c:v>Guy's Hospital (143)</c:v>
                </c:pt>
                <c:pt idx="2">
                  <c:v>St Thomas' Hospital (178)</c:v>
                </c:pt>
                <c:pt idx="3">
                  <c:v>Harefield Hospital (71)</c:v>
                </c:pt>
                <c:pt idx="4">
                  <c:v>Royal Brompton Hospital (70)</c:v>
                </c:pt>
              </c:strCache>
            </c:strRef>
          </c:cat>
          <c:val>
            <c:numRef>
              <c:f>Sheet1!$G$2:$G$6</c:f>
              <c:numCache>
                <c:formatCode>0.0;;</c:formatCode>
                <c:ptCount val="5"/>
                <c:pt idx="0">
                  <c:v>0</c:v>
                </c:pt>
                <c:pt idx="1">
                  <c:v>9.5930979034443968</c:v>
                </c:pt>
                <c:pt idx="2">
                  <c:v>9.4670004371175942</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(462)</c:v>
                </c:pt>
                <c:pt idx="1">
                  <c:v>Guy's Hospital (143)</c:v>
                </c:pt>
                <c:pt idx="2">
                  <c:v>St Thomas' Hospital (178)</c:v>
                </c:pt>
                <c:pt idx="3">
                  <c:v>Harefield Hospital (71)</c:v>
                </c:pt>
                <c:pt idx="4">
                  <c:v>Royal Brompton Hospital (70)</c:v>
                </c:pt>
              </c:strCache>
            </c:strRef>
          </c:cat>
          <c:val>
            <c:numRef>
              <c:f>Sheet1!$H$2:$H$6</c:f>
              <c:numCache>
                <c:formatCode>0.0;;</c:formatCode>
                <c:ptCount val="5"/>
                <c:pt idx="0">
                  <c:v>9.707754798075749</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(462)</c:v>
                </c:pt>
                <c:pt idx="1">
                  <c:v>Guy's Hospital (143)</c:v>
                </c:pt>
                <c:pt idx="2">
                  <c:v>St Thomas' Hospital (178)</c:v>
                </c:pt>
                <c:pt idx="3">
                  <c:v>Harefield Hospital (71)</c:v>
                </c:pt>
                <c:pt idx="4">
                  <c:v>Royal Brompton Hospital (70)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(462)</c:v>
                </c:pt>
                <c:pt idx="1">
                  <c:v>Guy's Hospital (143)</c:v>
                </c:pt>
                <c:pt idx="2">
                  <c:v>St Thomas' Hospital (178)</c:v>
                </c:pt>
                <c:pt idx="3">
                  <c:v>Harefield Hospital (71)</c:v>
                </c:pt>
                <c:pt idx="4">
                  <c:v>Royal Brompton Hospital (70)</c:v>
                </c:pt>
              </c:strCache>
            </c:strRef>
          </c:cat>
          <c:val>
            <c:numRef>
              <c:f>Sheet1!$J$2:$J$6</c:f>
              <c:numCache>
                <c:formatCode>0.0;;</c:formatCode>
                <c:ptCount val="5"/>
                <c:pt idx="0">
                  <c:v>0</c:v>
                </c:pt>
                <c:pt idx="1">
                  <c:v>0</c:v>
                </c:pt>
                <c:pt idx="2">
                  <c:v>0</c:v>
                </c:pt>
                <c:pt idx="3">
                  <c:v>9.8738388972066389</c:v>
                </c:pt>
                <c:pt idx="4">
                  <c:v>9.9209208607656691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0.29224520192425096</c:v>
                </c:pt>
                <c:pt idx="1">
                  <c:v>0.40690209655560317</c:v>
                </c:pt>
                <c:pt idx="2">
                  <c:v>0.5329995628824058</c:v>
                </c:pt>
                <c:pt idx="3">
                  <c:v>0.12616110279336112</c:v>
                </c:pt>
                <c:pt idx="4">
                  <c:v>7.9079139234330853E-2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(470)</c:v>
                </c:pt>
                <c:pt idx="1">
                  <c:v>Guy's Hospital (148)</c:v>
                </c:pt>
                <c:pt idx="2">
                  <c:v>St Thomas' Hospital (178)</c:v>
                </c:pt>
                <c:pt idx="3">
                  <c:v>Harefield Hospital (72)</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(470)</c:v>
                </c:pt>
                <c:pt idx="1">
                  <c:v>Guy's Hospital (148)</c:v>
                </c:pt>
                <c:pt idx="2">
                  <c:v>St Thomas' Hospital (178)</c:v>
                </c:pt>
                <c:pt idx="3">
                  <c:v>Harefield Hospital (72)</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(470)</c:v>
                </c:pt>
                <c:pt idx="1">
                  <c:v>Guy's Hospital (148)</c:v>
                </c:pt>
                <c:pt idx="2">
                  <c:v>St Thomas' Hospital (178)</c:v>
                </c:pt>
                <c:pt idx="3">
                  <c:v>Harefield Hospital (72)</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(470)</c:v>
                </c:pt>
                <c:pt idx="1">
                  <c:v>Guy's Hospital (148)</c:v>
                </c:pt>
                <c:pt idx="2">
                  <c:v>St Thomas' Hospital (178)</c:v>
                </c:pt>
                <c:pt idx="3">
                  <c:v>Harefield Hospital (72)</c:v>
                </c:pt>
                <c:pt idx="4">
                  <c:v>Royal Brompton Hospital (72)</c:v>
                </c:pt>
              </c:strCache>
            </c:strRef>
          </c:cat>
          <c:val>
            <c:numRef>
              <c:f>Sheet1!$G$2:$G$6</c:f>
              <c:numCache>
                <c:formatCode>0.0;;</c:formatCode>
                <c:ptCount val="5"/>
                <c:pt idx="0">
                  <c:v>0</c:v>
                </c:pt>
                <c:pt idx="1">
                  <c:v>8.9034446939427099</c:v>
                </c:pt>
                <c:pt idx="2">
                  <c:v>0</c:v>
                </c:pt>
                <c:pt idx="3">
                  <c:v>9.0373921609000103</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(470)</c:v>
                </c:pt>
                <c:pt idx="1">
                  <c:v>Guy's Hospital (148)</c:v>
                </c:pt>
                <c:pt idx="2">
                  <c:v>St Thomas' Hospital (178)</c:v>
                </c:pt>
                <c:pt idx="3">
                  <c:v>Harefield Hospital (72)</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(470)</c:v>
                </c:pt>
                <c:pt idx="1">
                  <c:v>Guy's Hospital (148)</c:v>
                </c:pt>
                <c:pt idx="2">
                  <c:v>St Thomas' Hospital (178)</c:v>
                </c:pt>
                <c:pt idx="3">
                  <c:v>Harefield Hospital (72)</c:v>
                </c:pt>
                <c:pt idx="4">
                  <c:v>Royal Brompton Hospital (72)</c:v>
                </c:pt>
              </c:strCache>
            </c:strRef>
          </c:cat>
          <c:val>
            <c:numRef>
              <c:f>Sheet1!$I$2:$I$6</c:f>
              <c:numCache>
                <c:formatCode>0.0;;</c:formatCode>
                <c:ptCount val="5"/>
                <c:pt idx="0">
                  <c:v>9.1092066687790556</c:v>
                </c:pt>
                <c:pt idx="1">
                  <c:v>0</c:v>
                </c:pt>
                <c:pt idx="2">
                  <c:v>9.1497813055498121</c:v>
                </c:pt>
                <c:pt idx="3">
                  <c:v>0</c:v>
                </c:pt>
                <c:pt idx="4">
                  <c:v>9.3116379343484592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(470)</c:v>
                </c:pt>
                <c:pt idx="1">
                  <c:v>Guy's Hospital (148)</c:v>
                </c:pt>
                <c:pt idx="2">
                  <c:v>St Thomas' Hospital (178)</c:v>
                </c:pt>
                <c:pt idx="3">
                  <c:v>Harefield Hospital (72)</c:v>
                </c:pt>
                <c:pt idx="4">
                  <c:v>Royal Brompton Hospital (72)</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0.8907933312209444</c:v>
                </c:pt>
                <c:pt idx="1">
                  <c:v>1.0965553060572901</c:v>
                </c:pt>
                <c:pt idx="2">
                  <c:v>0.85021869445018794</c:v>
                </c:pt>
                <c:pt idx="3">
                  <c:v>0.9626078390999897</c:v>
                </c:pt>
                <c:pt idx="4">
                  <c:v>0.68836206565154079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(480)</c:v>
                </c:pt>
                <c:pt idx="1">
                  <c:v>Guy's Hospital (151)</c:v>
                </c:pt>
                <c:pt idx="2">
                  <c:v>St Thomas' Hospital (184)</c:v>
                </c:pt>
                <c:pt idx="3">
                  <c:v>Harefield Hospital (72)</c:v>
                </c:pt>
                <c:pt idx="4">
                  <c:v>Royal Brompton Hospital (73)</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(480)</c:v>
                </c:pt>
                <c:pt idx="1">
                  <c:v>Guy's Hospital (151)</c:v>
                </c:pt>
                <c:pt idx="2">
                  <c:v>St Thomas' Hospital (184)</c:v>
                </c:pt>
                <c:pt idx="3">
                  <c:v>Harefield Hospital (72)</c:v>
                </c:pt>
                <c:pt idx="4">
                  <c:v>Royal Brompton Hospital (73)</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(480)</c:v>
                </c:pt>
                <c:pt idx="1">
                  <c:v>Guy's Hospital (151)</c:v>
                </c:pt>
                <c:pt idx="2">
                  <c:v>St Thomas' Hospital (184)</c:v>
                </c:pt>
                <c:pt idx="3">
                  <c:v>Harefield Hospital (72)</c:v>
                </c:pt>
                <c:pt idx="4">
                  <c:v>Royal Brompton Hospital (73)</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(480)</c:v>
                </c:pt>
                <c:pt idx="1">
                  <c:v>Guy's Hospital (151)</c:v>
                </c:pt>
                <c:pt idx="2">
                  <c:v>St Thomas' Hospital (184)</c:v>
                </c:pt>
                <c:pt idx="3">
                  <c:v>Harefield Hospital (72)</c:v>
                </c:pt>
                <c:pt idx="4">
                  <c:v>Royal Brompton Hospital (73)</c:v>
                </c:pt>
              </c:strCache>
            </c:strRef>
          </c:cat>
          <c:val>
            <c:numRef>
              <c:f>Sheet1!$G$2:$G$6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(480)</c:v>
                </c:pt>
                <c:pt idx="1">
                  <c:v>Guy's Hospital (151)</c:v>
                </c:pt>
                <c:pt idx="2">
                  <c:v>St Thomas' Hospital (184)</c:v>
                </c:pt>
                <c:pt idx="3">
                  <c:v>Harefield Hospital (72)</c:v>
                </c:pt>
                <c:pt idx="4">
                  <c:v>Royal Brompton Hospital (73)</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(480)</c:v>
                </c:pt>
                <c:pt idx="1">
                  <c:v>Guy's Hospital (151)</c:v>
                </c:pt>
                <c:pt idx="2">
                  <c:v>St Thomas' Hospital (184)</c:v>
                </c:pt>
                <c:pt idx="3">
                  <c:v>Harefield Hospital (72)</c:v>
                </c:pt>
                <c:pt idx="4">
                  <c:v>Royal Brompton Hospital (73)</c:v>
                </c:pt>
              </c:strCache>
            </c:strRef>
          </c:cat>
          <c:val>
            <c:numRef>
              <c:f>Sheet1!$I$2:$I$6</c:f>
              <c:numCache>
                <c:formatCode>0.0;;</c:formatCode>
                <c:ptCount val="5"/>
                <c:pt idx="0">
                  <c:v>0</c:v>
                </c:pt>
                <c:pt idx="1">
                  <c:v>9.6781452897917557</c:v>
                </c:pt>
                <c:pt idx="2">
                  <c:v>9.6156154184132099</c:v>
                </c:pt>
                <c:pt idx="3">
                  <c:v>9.67385896262088</c:v>
                </c:pt>
                <c:pt idx="4">
                  <c:v>9.654024907214243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(480)</c:v>
                </c:pt>
                <c:pt idx="1">
                  <c:v>Guy's Hospital (151)</c:v>
                </c:pt>
                <c:pt idx="2">
                  <c:v>St Thomas' Hospital (184)</c:v>
                </c:pt>
                <c:pt idx="3">
                  <c:v>Harefield Hospital (72)</c:v>
                </c:pt>
                <c:pt idx="4">
                  <c:v>Royal Brompton Hospital (73)</c:v>
                </c:pt>
              </c:strCache>
            </c:strRef>
          </c:cat>
          <c:val>
            <c:numRef>
              <c:f>Sheet1!$J$2:$J$6</c:f>
              <c:numCache>
                <c:formatCode>0.0;;</c:formatCode>
                <c:ptCount val="5"/>
                <c:pt idx="0">
                  <c:v>9.6379488252286034</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0.36205117477139659</c:v>
                </c:pt>
                <c:pt idx="1">
                  <c:v>0.3218547102082443</c:v>
                </c:pt>
                <c:pt idx="2">
                  <c:v>0.38438458158679012</c:v>
                </c:pt>
                <c:pt idx="3">
                  <c:v>0.32614103737912004</c:v>
                </c:pt>
                <c:pt idx="4">
                  <c:v>0.345975092785757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(149)</c:v>
                </c:pt>
                <c:pt idx="2">
                  <c:v>St Thomas' Hospital (181)</c:v>
                </c:pt>
                <c:pt idx="3">
                  <c:v>Harefield Hospital (72)</c:v>
                </c:pt>
                <c:pt idx="4">
                  <c:v>Royal Brompton Hospital (73)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(149)</c:v>
                </c:pt>
                <c:pt idx="2">
                  <c:v>St Thomas' Hospital (181)</c:v>
                </c:pt>
                <c:pt idx="3">
                  <c:v>Harefield Hospital (72)</c:v>
                </c:pt>
                <c:pt idx="4">
                  <c:v>Royal Brompton Hospital (73)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(149)</c:v>
                </c:pt>
                <c:pt idx="2">
                  <c:v>St Thomas' Hospital (181)</c:v>
                </c:pt>
                <c:pt idx="3">
                  <c:v>Harefield Hospital (72)</c:v>
                </c:pt>
                <c:pt idx="4">
                  <c:v>Royal Brompton Hospital (73)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(149)</c:v>
                </c:pt>
                <c:pt idx="2">
                  <c:v>St Thomas' Hospital (181)</c:v>
                </c:pt>
                <c:pt idx="3">
                  <c:v>Harefield Hospital (72)</c:v>
                </c:pt>
                <c:pt idx="4">
                  <c:v>Royal Brompton Hospital (73)</c:v>
                </c:pt>
              </c:strCache>
            </c:strRef>
          </c:cat>
          <c:val>
            <c:numRef>
              <c:f>Sheet1!$G$2:$G$6</c:f>
              <c:numCache>
                <c:formatCode>0.0;;</c:formatCode>
                <c:ptCount val="5"/>
                <c:pt idx="0">
                  <c:v>8.8913985947786625</c:v>
                </c:pt>
                <c:pt idx="1">
                  <c:v>8.9751269774052851</c:v>
                </c:pt>
                <c:pt idx="2">
                  <c:v>8.8668989098729316</c:v>
                </c:pt>
                <c:pt idx="3">
                  <c:v>8.7788886264252106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(149)</c:v>
                </c:pt>
                <c:pt idx="2">
                  <c:v>St Thomas' Hospital (181)</c:v>
                </c:pt>
                <c:pt idx="3">
                  <c:v>Harefield Hospital (72)</c:v>
                </c:pt>
                <c:pt idx="4">
                  <c:v>Royal Brompton Hospital (73)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(149)</c:v>
                </c:pt>
                <c:pt idx="2">
                  <c:v>St Thomas' Hospital (181)</c:v>
                </c:pt>
                <c:pt idx="3">
                  <c:v>Harefield Hospital (72)</c:v>
                </c:pt>
                <c:pt idx="4">
                  <c:v>Royal Brompton Hospital (73)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(149)</c:v>
                </c:pt>
                <c:pt idx="2">
                  <c:v>St Thomas' Hospital (181)</c:v>
                </c:pt>
                <c:pt idx="3">
                  <c:v>Harefield Hospital (72)</c:v>
                </c:pt>
                <c:pt idx="4">
                  <c:v>Royal Brompton Hospital (73)</c:v>
                </c:pt>
              </c:strCache>
            </c:strRef>
          </c:cat>
          <c:val>
            <c:numRef>
              <c:f>Sheet1!$J$2:$J$6</c:f>
              <c:numCache>
                <c:formatCode>0.0;;</c:formatCode>
                <c:ptCount val="5"/>
                <c:pt idx="0">
                  <c:v>0</c:v>
                </c:pt>
                <c:pt idx="1">
                  <c:v>0</c:v>
                </c:pt>
                <c:pt idx="2">
                  <c:v>0</c:v>
                </c:pt>
                <c:pt idx="3">
                  <c:v>0</c:v>
                </c:pt>
                <c:pt idx="4">
                  <c:v>9.5895209406716617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1.1086014052213375</c:v>
                </c:pt>
                <c:pt idx="1">
                  <c:v>1.0248730225947149</c:v>
                </c:pt>
                <c:pt idx="2">
                  <c:v>1.1331010901270684</c:v>
                </c:pt>
                <c:pt idx="3">
                  <c:v>1.2211113735747894</c:v>
                </c:pt>
                <c:pt idx="4">
                  <c:v>0.41047905932833828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(460)</c:v>
                </c:pt>
                <c:pt idx="1">
                  <c:v>Guy's Hospital (148)</c:v>
                </c:pt>
                <c:pt idx="2">
                  <c:v>St Thomas' Hospital (173)</c:v>
                </c:pt>
                <c:pt idx="3">
                  <c:v>Harefield Hospital (68)</c:v>
                </c:pt>
                <c:pt idx="4">
                  <c:v>Royal Brompton Hospital (71)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(460)</c:v>
                </c:pt>
                <c:pt idx="1">
                  <c:v>Guy's Hospital (148)</c:v>
                </c:pt>
                <c:pt idx="2">
                  <c:v>St Thomas' Hospital (173)</c:v>
                </c:pt>
                <c:pt idx="3">
                  <c:v>Harefield Hospital (68)</c:v>
                </c:pt>
                <c:pt idx="4">
                  <c:v>Royal Brompton Hospital (71)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(460)</c:v>
                </c:pt>
                <c:pt idx="1">
                  <c:v>Guy's Hospital (148)</c:v>
                </c:pt>
                <c:pt idx="2">
                  <c:v>St Thomas' Hospital (173)</c:v>
                </c:pt>
                <c:pt idx="3">
                  <c:v>Harefield Hospital (68)</c:v>
                </c:pt>
                <c:pt idx="4">
                  <c:v>Royal Brompton Hospital (71)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(460)</c:v>
                </c:pt>
                <c:pt idx="1">
                  <c:v>Guy's Hospital (148)</c:v>
                </c:pt>
                <c:pt idx="2">
                  <c:v>St Thomas' Hospital (173)</c:v>
                </c:pt>
                <c:pt idx="3">
                  <c:v>Harefield Hospital (68)</c:v>
                </c:pt>
                <c:pt idx="4">
                  <c:v>Royal Brompton Hospital (71)</c:v>
                </c:pt>
              </c:strCache>
            </c:strRef>
          </c:cat>
          <c:val>
            <c:numRef>
              <c:f>Sheet1!$G$2:$G$6</c:f>
              <c:numCache>
                <c:formatCode>0.0;;</c:formatCode>
                <c:ptCount val="5"/>
                <c:pt idx="0">
                  <c:v>9.0130307131779688</c:v>
                </c:pt>
                <c:pt idx="1">
                  <c:v>8.8408255477331554</c:v>
                </c:pt>
                <c:pt idx="2">
                  <c:v>9.0301440379803388</c:v>
                </c:pt>
                <c:pt idx="3">
                  <c:v>0</c:v>
                </c:pt>
                <c:pt idx="4">
                  <c:v>9.2328717636620414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(460)</c:v>
                </c:pt>
                <c:pt idx="1">
                  <c:v>Guy's Hospital (148)</c:v>
                </c:pt>
                <c:pt idx="2">
                  <c:v>St Thomas' Hospital (173)</c:v>
                </c:pt>
                <c:pt idx="3">
                  <c:v>Harefield Hospital (68)</c:v>
                </c:pt>
                <c:pt idx="4">
                  <c:v>Royal Brompton Hospital (71)</c:v>
                </c:pt>
              </c:strCache>
            </c:strRef>
          </c:cat>
          <c:val>
            <c:numRef>
              <c:f>Sheet1!$H$2:$H$6</c:f>
              <c:numCache>
                <c:formatCode>0.0;;</c:formatCode>
                <c:ptCount val="5"/>
                <c:pt idx="0">
                  <c:v>0</c:v>
                </c:pt>
                <c:pt idx="1">
                  <c:v>0</c:v>
                </c:pt>
                <c:pt idx="2">
                  <c:v>0</c:v>
                </c:pt>
                <c:pt idx="3">
                  <c:v>9.2861383678480447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(460)</c:v>
                </c:pt>
                <c:pt idx="1">
                  <c:v>Guy's Hospital (148)</c:v>
                </c:pt>
                <c:pt idx="2">
                  <c:v>St Thomas' Hospital (173)</c:v>
                </c:pt>
                <c:pt idx="3">
                  <c:v>Harefield Hospital (68)</c:v>
                </c:pt>
                <c:pt idx="4">
                  <c:v>Royal Brompton Hospital (71)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(460)</c:v>
                </c:pt>
                <c:pt idx="1">
                  <c:v>Guy's Hospital (148)</c:v>
                </c:pt>
                <c:pt idx="2">
                  <c:v>St Thomas' Hospital (173)</c:v>
                </c:pt>
                <c:pt idx="3">
                  <c:v>Harefield Hospital (68)</c:v>
                </c:pt>
                <c:pt idx="4">
                  <c:v>Royal Brompton Hospital (71)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0.98696928682203122</c:v>
                </c:pt>
                <c:pt idx="1">
                  <c:v>1.1591744522668446</c:v>
                </c:pt>
                <c:pt idx="2">
                  <c:v>0.96985596201966118</c:v>
                </c:pt>
                <c:pt idx="3">
                  <c:v>0.71386163215195531</c:v>
                </c:pt>
                <c:pt idx="4">
                  <c:v>0.76712823633795857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Guy's Hospital (152)</c:v>
                </c:pt>
                <c:pt idx="2">
                  <c:v>St Thomas' Hospital (180)</c:v>
                </c:pt>
                <c:pt idx="3">
                  <c:v>Harefield Hospital (72)</c:v>
                </c:pt>
                <c:pt idx="4">
                  <c:v>Royal Brompton Hospital (73)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Guy's Hospital (152)</c:v>
                </c:pt>
                <c:pt idx="2">
                  <c:v>St Thomas' Hospital (180)</c:v>
                </c:pt>
                <c:pt idx="3">
                  <c:v>Harefield Hospital (72)</c:v>
                </c:pt>
                <c:pt idx="4">
                  <c:v>Royal Brompton Hospital (73)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Guy's Hospital (152)</c:v>
                </c:pt>
                <c:pt idx="2">
                  <c:v>St Thomas' Hospital (180)</c:v>
                </c:pt>
                <c:pt idx="3">
                  <c:v>Harefield Hospital (72)</c:v>
                </c:pt>
                <c:pt idx="4">
                  <c:v>Royal Brompton Hospital (73)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Guy's Hospital (152)</c:v>
                </c:pt>
                <c:pt idx="2">
                  <c:v>St Thomas' Hospital (180)</c:v>
                </c:pt>
                <c:pt idx="3">
                  <c:v>Harefield Hospital (72)</c:v>
                </c:pt>
                <c:pt idx="4">
                  <c:v>Royal Brompton Hospital (73)</c:v>
                </c:pt>
              </c:strCache>
            </c:strRef>
          </c:cat>
          <c:val>
            <c:numRef>
              <c:f>Sheet1!$G$2:$G$6</c:f>
              <c:numCache>
                <c:formatCode>0.0;;</c:formatCode>
                <c:ptCount val="5"/>
                <c:pt idx="0">
                  <c:v>0</c:v>
                </c:pt>
                <c:pt idx="1">
                  <c:v>9.0693536327512483</c:v>
                </c:pt>
                <c:pt idx="2">
                  <c:v>9.3357769559026114</c:v>
                </c:pt>
                <c:pt idx="3">
                  <c:v>9.1824314173957831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Guy's Hospital (152)</c:v>
                </c:pt>
                <c:pt idx="2">
                  <c:v>St Thomas' Hospital (180)</c:v>
                </c:pt>
                <c:pt idx="3">
                  <c:v>Harefield Hospital (72)</c:v>
                </c:pt>
                <c:pt idx="4">
                  <c:v>Royal Brompton Hospital (73)</c:v>
                </c:pt>
              </c:strCache>
            </c:strRef>
          </c:cat>
          <c:val>
            <c:numRef>
              <c:f>Sheet1!$H$2:$H$6</c:f>
              <c:numCache>
                <c:formatCode>0.0;;</c:formatCode>
                <c:ptCount val="5"/>
                <c:pt idx="0">
                  <c:v>9.2476749235214424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Guy's Hospital (152)</c:v>
                </c:pt>
                <c:pt idx="2">
                  <c:v>St Thomas' Hospital (180)</c:v>
                </c:pt>
                <c:pt idx="3">
                  <c:v>Harefield Hospital (72)</c:v>
                </c:pt>
                <c:pt idx="4">
                  <c:v>Royal Brompton Hospital (73)</c:v>
                </c:pt>
              </c:strCache>
            </c:strRef>
          </c:cat>
          <c:val>
            <c:numRef>
              <c:f>Sheet1!$I$2:$I$6</c:f>
              <c:numCache>
                <c:formatCode>0.0;;</c:formatCode>
                <c:ptCount val="5"/>
                <c:pt idx="0">
                  <c:v>0</c:v>
                </c:pt>
                <c:pt idx="1">
                  <c:v>0</c:v>
                </c:pt>
                <c:pt idx="2">
                  <c:v>0</c:v>
                </c:pt>
                <c:pt idx="3">
                  <c:v>0</c:v>
                </c:pt>
                <c:pt idx="4">
                  <c:v>9.6742521199904346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(477)</c:v>
                </c:pt>
                <c:pt idx="1">
                  <c:v>Guy's Hospital (152)</c:v>
                </c:pt>
                <c:pt idx="2">
                  <c:v>St Thomas' Hospital (180)</c:v>
                </c:pt>
                <c:pt idx="3">
                  <c:v>Harefield Hospital (72)</c:v>
                </c:pt>
                <c:pt idx="4">
                  <c:v>Royal Brompton Hospital (73)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0.75232507647855762</c:v>
                </c:pt>
                <c:pt idx="1">
                  <c:v>0.93064636724875172</c:v>
                </c:pt>
                <c:pt idx="2">
                  <c:v>0.66422304409738864</c:v>
                </c:pt>
                <c:pt idx="3">
                  <c:v>0.81756858260421694</c:v>
                </c:pt>
                <c:pt idx="4">
                  <c:v>0.32574788000956545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(150)</c:v>
                </c:pt>
                <c:pt idx="2">
                  <c:v>St Thomas' Hospital (181)</c:v>
                </c:pt>
                <c:pt idx="3">
                  <c:v>Harefield Hospital (72)</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(150)</c:v>
                </c:pt>
                <c:pt idx="2">
                  <c:v>St Thomas' Hospital (181)</c:v>
                </c:pt>
                <c:pt idx="3">
                  <c:v>Harefield Hospital (72)</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(150)</c:v>
                </c:pt>
                <c:pt idx="2">
                  <c:v>St Thomas' Hospital (181)</c:v>
                </c:pt>
                <c:pt idx="3">
                  <c:v>Harefield Hospital (72)</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(150)</c:v>
                </c:pt>
                <c:pt idx="2">
                  <c:v>St Thomas' Hospital (181)</c:v>
                </c:pt>
                <c:pt idx="3">
                  <c:v>Harefield Hospital (72)</c:v>
                </c:pt>
                <c:pt idx="4">
                  <c:v>Royal Brompton Hospital (72)</c:v>
                </c:pt>
              </c:strCache>
            </c:strRef>
          </c:cat>
          <c:val>
            <c:numRef>
              <c:f>Sheet1!$G$2:$G$6</c:f>
              <c:numCache>
                <c:formatCode>0.0;;</c:formatCode>
                <c:ptCount val="5"/>
                <c:pt idx="0">
                  <c:v>9.1229767935300252</c:v>
                </c:pt>
                <c:pt idx="1">
                  <c:v>0</c:v>
                </c:pt>
                <c:pt idx="2">
                  <c:v>8.9952721913934539</c:v>
                </c:pt>
                <c:pt idx="3">
                  <c:v>9.1918254592041411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(150)</c:v>
                </c:pt>
                <c:pt idx="2">
                  <c:v>St Thomas' Hospital (181)</c:v>
                </c:pt>
                <c:pt idx="3">
                  <c:v>Harefield Hospital (72)</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(150)</c:v>
                </c:pt>
                <c:pt idx="2">
                  <c:v>St Thomas' Hospital (181)</c:v>
                </c:pt>
                <c:pt idx="3">
                  <c:v>Harefield Hospital (72)</c:v>
                </c:pt>
                <c:pt idx="4">
                  <c:v>Royal Brompton Hospital (72)</c:v>
                </c:pt>
              </c:strCache>
            </c:strRef>
          </c:cat>
          <c:val>
            <c:numRef>
              <c:f>Sheet1!$I$2:$I$6</c:f>
              <c:numCache>
                <c:formatCode>0.0;;</c:formatCode>
                <c:ptCount val="5"/>
                <c:pt idx="0">
                  <c:v>0</c:v>
                </c:pt>
                <c:pt idx="1">
                  <c:v>9.3694960632305886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(475)</c:v>
                </c:pt>
                <c:pt idx="1">
                  <c:v>Guy's Hospital (150)</c:v>
                </c:pt>
                <c:pt idx="2">
                  <c:v>St Thomas' Hospital (181)</c:v>
                </c:pt>
                <c:pt idx="3">
                  <c:v>Harefield Hospital (72)</c:v>
                </c:pt>
                <c:pt idx="4">
                  <c:v>Royal Brompton Hospital (72)</c:v>
                </c:pt>
              </c:strCache>
            </c:strRef>
          </c:cat>
          <c:val>
            <c:numRef>
              <c:f>Sheet1!$J$2:$J$6</c:f>
              <c:numCache>
                <c:formatCode>0.0;;</c:formatCode>
                <c:ptCount val="5"/>
                <c:pt idx="0">
                  <c:v>0</c:v>
                </c:pt>
                <c:pt idx="1">
                  <c:v>0</c:v>
                </c:pt>
                <c:pt idx="2">
                  <c:v>0</c:v>
                </c:pt>
                <c:pt idx="3">
                  <c:v>0</c:v>
                </c:pt>
                <c:pt idx="4">
                  <c:v>9.6832845994377514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0.87702320646997478</c:v>
                </c:pt>
                <c:pt idx="1">
                  <c:v>0.63050393676941141</c:v>
                </c:pt>
                <c:pt idx="2">
                  <c:v>1.0047278086065461</c:v>
                </c:pt>
                <c:pt idx="3">
                  <c:v>0.80817454079585893</c:v>
                </c:pt>
                <c:pt idx="4">
                  <c:v>0.31671540056224856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Guy's Hospital (151)</c:v>
                </c:pt>
                <c:pt idx="2">
                  <c:v>St Thomas' Hospital (184)</c:v>
                </c:pt>
                <c:pt idx="3">
                  <c:v>Harefield Hospital (72)</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Guy's Hospital (151)</c:v>
                </c:pt>
                <c:pt idx="2">
                  <c:v>St Thomas' Hospital (184)</c:v>
                </c:pt>
                <c:pt idx="3">
                  <c:v>Harefield Hospital (72)</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Guy's Hospital (151)</c:v>
                </c:pt>
                <c:pt idx="2">
                  <c:v>St Thomas' Hospital (184)</c:v>
                </c:pt>
                <c:pt idx="3">
                  <c:v>Harefield Hospital (72)</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Guy's Hospital (151)</c:v>
                </c:pt>
                <c:pt idx="2">
                  <c:v>St Thomas' Hospital (184)</c:v>
                </c:pt>
                <c:pt idx="3">
                  <c:v>Harefield Hospital (72)</c:v>
                </c:pt>
                <c:pt idx="4">
                  <c:v>Royal Brompton Hospital (72)</c:v>
                </c:pt>
              </c:strCache>
            </c:strRef>
          </c:cat>
          <c:val>
            <c:numRef>
              <c:f>Sheet1!$G$2:$G$6</c:f>
              <c:numCache>
                <c:formatCode>0.0;;</c:formatCode>
                <c:ptCount val="5"/>
                <c:pt idx="0">
                  <c:v>0</c:v>
                </c:pt>
                <c:pt idx="1">
                  <c:v>0</c:v>
                </c:pt>
                <c:pt idx="2">
                  <c:v>8.3107719704258827</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Guy's Hospital (151)</c:v>
                </c:pt>
                <c:pt idx="2">
                  <c:v>St Thomas' Hospital (184)</c:v>
                </c:pt>
                <c:pt idx="3">
                  <c:v>Harefield Hospital (72)</c:v>
                </c:pt>
                <c:pt idx="4">
                  <c:v>Royal Brompton Hospital (72)</c:v>
                </c:pt>
              </c:strCache>
            </c:strRef>
          </c:cat>
          <c:val>
            <c:numRef>
              <c:f>Sheet1!$H$2:$H$6</c:f>
              <c:numCache>
                <c:formatCode>0.0;;</c:formatCode>
                <c:ptCount val="5"/>
                <c:pt idx="0">
                  <c:v>0</c:v>
                </c:pt>
                <c:pt idx="1">
                  <c:v>8.4656245403730868</c:v>
                </c:pt>
                <c:pt idx="2">
                  <c:v>0</c:v>
                </c:pt>
                <c:pt idx="3">
                  <c:v>0</c:v>
                </c:pt>
                <c:pt idx="4">
                  <c:v>8.7804529716954978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Guy's Hospital (151)</c:v>
                </c:pt>
                <c:pt idx="2">
                  <c:v>St Thomas' Hospital (184)</c:v>
                </c:pt>
                <c:pt idx="3">
                  <c:v>Harefield Hospital (72)</c:v>
                </c:pt>
                <c:pt idx="4">
                  <c:v>Royal Brompton Hospital (72)</c:v>
                </c:pt>
              </c:strCache>
            </c:strRef>
          </c:cat>
          <c:val>
            <c:numRef>
              <c:f>Sheet1!$I$2:$I$6</c:f>
              <c:numCache>
                <c:formatCode>0.0;;</c:formatCode>
                <c:ptCount val="5"/>
                <c:pt idx="0">
                  <c:v>8.4373560554061164</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(479)</c:v>
                </c:pt>
                <c:pt idx="1">
                  <c:v>Guy's Hospital (151)</c:v>
                </c:pt>
                <c:pt idx="2">
                  <c:v>St Thomas' Hospital (184)</c:v>
                </c:pt>
                <c:pt idx="3">
                  <c:v>Harefield Hospital (72)</c:v>
                </c:pt>
                <c:pt idx="4">
                  <c:v>Royal Brompton Hospital (72)</c:v>
                </c:pt>
              </c:strCache>
            </c:strRef>
          </c:cat>
          <c:val>
            <c:numRef>
              <c:f>Sheet1!$J$2:$J$6</c:f>
              <c:numCache>
                <c:formatCode>0.0;;</c:formatCode>
                <c:ptCount val="5"/>
                <c:pt idx="0">
                  <c:v>0</c:v>
                </c:pt>
                <c:pt idx="1">
                  <c:v>0</c:v>
                </c:pt>
                <c:pt idx="2">
                  <c:v>0</c:v>
                </c:pt>
                <c:pt idx="3">
                  <c:v>9.1534706127404757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1.5626439445938836</c:v>
                </c:pt>
                <c:pt idx="1">
                  <c:v>1.5343754596269132</c:v>
                </c:pt>
                <c:pt idx="2">
                  <c:v>1.6892280295741173</c:v>
                </c:pt>
                <c:pt idx="3">
                  <c:v>0.84652938725952431</c:v>
                </c:pt>
                <c:pt idx="4">
                  <c:v>1.2195470283045022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Guy's Hospital (139)</c:v>
                </c:pt>
                <c:pt idx="2">
                  <c:v>St Thomas' Hospital (163)</c:v>
                </c:pt>
                <c:pt idx="3">
                  <c:v>Harefield Hospital (65)</c:v>
                </c:pt>
                <c:pt idx="4">
                  <c:v>Royal Brompton Hospital (69)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Guy's Hospital (139)</c:v>
                </c:pt>
                <c:pt idx="2">
                  <c:v>St Thomas' Hospital (163)</c:v>
                </c:pt>
                <c:pt idx="3">
                  <c:v>Harefield Hospital (65)</c:v>
                </c:pt>
                <c:pt idx="4">
                  <c:v>Royal Brompton Hospital (69)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Guy's Hospital (139)</c:v>
                </c:pt>
                <c:pt idx="2">
                  <c:v>St Thomas' Hospital (163)</c:v>
                </c:pt>
                <c:pt idx="3">
                  <c:v>Harefield Hospital (65)</c:v>
                </c:pt>
                <c:pt idx="4">
                  <c:v>Royal Brompton Hospital (69)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Guy's Hospital (139)</c:v>
                </c:pt>
                <c:pt idx="2">
                  <c:v>St Thomas' Hospital (163)</c:v>
                </c:pt>
                <c:pt idx="3">
                  <c:v>Harefield Hospital (65)</c:v>
                </c:pt>
                <c:pt idx="4">
                  <c:v>Royal Brompton Hospital (69)</c:v>
                </c:pt>
              </c:strCache>
            </c:strRef>
          </c:cat>
          <c:val>
            <c:numRef>
              <c:f>Sheet1!$G$2:$G$6</c:f>
              <c:numCache>
                <c:formatCode>0.0;;</c:formatCode>
                <c:ptCount val="5"/>
                <c:pt idx="0">
                  <c:v>8.0663484895993456</c:v>
                </c:pt>
                <c:pt idx="1">
                  <c:v>7.9509830483817874</c:v>
                </c:pt>
                <c:pt idx="2">
                  <c:v>8.1930232468209621</c:v>
                </c:pt>
                <c:pt idx="3">
                  <c:v>8.2001837667745221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Guy's Hospital (139)</c:v>
                </c:pt>
                <c:pt idx="2">
                  <c:v>St Thomas' Hospital (163)</c:v>
                </c:pt>
                <c:pt idx="3">
                  <c:v>Harefield Hospital (65)</c:v>
                </c:pt>
                <c:pt idx="4">
                  <c:v>Royal Brompton Hospital (69)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Guy's Hospital (139)</c:v>
                </c:pt>
                <c:pt idx="2">
                  <c:v>St Thomas' Hospital (163)</c:v>
                </c:pt>
                <c:pt idx="3">
                  <c:v>Harefield Hospital (65)</c:v>
                </c:pt>
                <c:pt idx="4">
                  <c:v>Royal Brompton Hospital (69)</c:v>
                </c:pt>
              </c:strCache>
            </c:strRef>
          </c:cat>
          <c:val>
            <c:numRef>
              <c:f>Sheet1!$I$2:$I$6</c:f>
              <c:numCache>
                <c:formatCode>0.0;;</c:formatCode>
                <c:ptCount val="5"/>
                <c:pt idx="0">
                  <c:v>0</c:v>
                </c:pt>
                <c:pt idx="1">
                  <c:v>0</c:v>
                </c:pt>
                <c:pt idx="2">
                  <c:v>0</c:v>
                </c:pt>
                <c:pt idx="3">
                  <c:v>0</c:v>
                </c:pt>
                <c:pt idx="4">
                  <c:v>8.8733933460343106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(436)</c:v>
                </c:pt>
                <c:pt idx="1">
                  <c:v>Guy's Hospital (139)</c:v>
                </c:pt>
                <c:pt idx="2">
                  <c:v>St Thomas' Hospital (163)</c:v>
                </c:pt>
                <c:pt idx="3">
                  <c:v>Harefield Hospital (65)</c:v>
                </c:pt>
                <c:pt idx="4">
                  <c:v>Royal Brompton Hospital (69)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1.9336515104006544</c:v>
                </c:pt>
                <c:pt idx="1">
                  <c:v>2.0490169516182126</c:v>
                </c:pt>
                <c:pt idx="2">
                  <c:v>1.8069767531790379</c:v>
                </c:pt>
                <c:pt idx="3">
                  <c:v>1.7998162332254779</c:v>
                </c:pt>
                <c:pt idx="4">
                  <c:v>1.1266066539656894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Guy's Hospital (145)</c:v>
                </c:pt>
                <c:pt idx="2">
                  <c:v>St Thomas' Hospital (176)</c:v>
                </c:pt>
                <c:pt idx="3">
                  <c:v>Harefield Hospital (72)</c:v>
                </c:pt>
                <c:pt idx="4">
                  <c:v>Royal Brompton Hospital (71)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Guy's Hospital (145)</c:v>
                </c:pt>
                <c:pt idx="2">
                  <c:v>St Thomas' Hospital (176)</c:v>
                </c:pt>
                <c:pt idx="3">
                  <c:v>Harefield Hospital (72)</c:v>
                </c:pt>
                <c:pt idx="4">
                  <c:v>Royal Brompton Hospital (71)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Guy's Hospital (145)</c:v>
                </c:pt>
                <c:pt idx="2">
                  <c:v>St Thomas' Hospital (176)</c:v>
                </c:pt>
                <c:pt idx="3">
                  <c:v>Harefield Hospital (72)</c:v>
                </c:pt>
                <c:pt idx="4">
                  <c:v>Royal Brompton Hospital (71)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Guy's Hospital (145)</c:v>
                </c:pt>
                <c:pt idx="2">
                  <c:v>St Thomas' Hospital (176)</c:v>
                </c:pt>
                <c:pt idx="3">
                  <c:v>Harefield Hospital (72)</c:v>
                </c:pt>
                <c:pt idx="4">
                  <c:v>Royal Brompton Hospital (71)</c:v>
                </c:pt>
              </c:strCache>
            </c:strRef>
          </c:cat>
          <c:val>
            <c:numRef>
              <c:f>Sheet1!$G$2:$G$6</c:f>
              <c:numCache>
                <c:formatCode>0.0;;</c:formatCode>
                <c:ptCount val="5"/>
                <c:pt idx="0">
                  <c:v>0</c:v>
                </c:pt>
                <c:pt idx="1">
                  <c:v>0</c:v>
                </c:pt>
                <c:pt idx="2">
                  <c:v>7.8050441363990029</c:v>
                </c:pt>
                <c:pt idx="3">
                  <c:v>7.6601695664178902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Guy's Hospital (145)</c:v>
                </c:pt>
                <c:pt idx="2">
                  <c:v>St Thomas' Hospital (176)</c:v>
                </c:pt>
                <c:pt idx="3">
                  <c:v>Harefield Hospital (72)</c:v>
                </c:pt>
                <c:pt idx="4">
                  <c:v>Royal Brompton Hospital (71)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Guy's Hospital (145)</c:v>
                </c:pt>
                <c:pt idx="2">
                  <c:v>St Thomas' Hospital (176)</c:v>
                </c:pt>
                <c:pt idx="3">
                  <c:v>Harefield Hospital (72)</c:v>
                </c:pt>
                <c:pt idx="4">
                  <c:v>Royal Brompton Hospital (71)</c:v>
                </c:pt>
              </c:strCache>
            </c:strRef>
          </c:cat>
          <c:val>
            <c:numRef>
              <c:f>Sheet1!$I$2:$I$6</c:f>
              <c:numCache>
                <c:formatCode>0.0;;</c:formatCode>
                <c:ptCount val="5"/>
                <c:pt idx="0">
                  <c:v>7.8267872286824884</c:v>
                </c:pt>
                <c:pt idx="1">
                  <c:v>0</c:v>
                </c:pt>
                <c:pt idx="2">
                  <c:v>0</c:v>
                </c:pt>
                <c:pt idx="3">
                  <c:v>0</c:v>
                </c:pt>
                <c:pt idx="4">
                  <c:v>8.2382967250568893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Guy's Hospital (145)</c:v>
                </c:pt>
                <c:pt idx="2">
                  <c:v>St Thomas' Hospital (176)</c:v>
                </c:pt>
                <c:pt idx="3">
                  <c:v>Harefield Hospital (72)</c:v>
                </c:pt>
                <c:pt idx="4">
                  <c:v>Royal Brompton Hospital (71)</c:v>
                </c:pt>
              </c:strCache>
            </c:strRef>
          </c:cat>
          <c:val>
            <c:numRef>
              <c:f>Sheet1!$J$2:$J$6</c:f>
              <c:numCache>
                <c:formatCode>0.0;;</c:formatCode>
                <c:ptCount val="5"/>
                <c:pt idx="0">
                  <c:v>0</c:v>
                </c:pt>
                <c:pt idx="1">
                  <c:v>8.3533528058533459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2.1732127713175116</c:v>
                </c:pt>
                <c:pt idx="1">
                  <c:v>1.6466471941466541</c:v>
                </c:pt>
                <c:pt idx="2">
                  <c:v>2.1949558636009971</c:v>
                </c:pt>
                <c:pt idx="3">
                  <c:v>2.3398304335821098</c:v>
                </c:pt>
                <c:pt idx="4">
                  <c:v>1.7617032749431107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Guy's Hospital (151)</c:v>
                </c:pt>
                <c:pt idx="2">
                  <c:v>St Thomas' Hospital (178)</c:v>
                </c:pt>
                <c:pt idx="3">
                  <c:v>Harefield Hospital (72)</c:v>
                </c:pt>
                <c:pt idx="4">
                  <c:v>Royal Brompton Hospital (71)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Guy's Hospital (151)</c:v>
                </c:pt>
                <c:pt idx="2">
                  <c:v>St Thomas' Hospital (178)</c:v>
                </c:pt>
                <c:pt idx="3">
                  <c:v>Harefield Hospital (72)</c:v>
                </c:pt>
                <c:pt idx="4">
                  <c:v>Royal Brompton Hospital (71)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Guy's Hospital (151)</c:v>
                </c:pt>
                <c:pt idx="2">
                  <c:v>St Thomas' Hospital (178)</c:v>
                </c:pt>
                <c:pt idx="3">
                  <c:v>Harefield Hospital (72)</c:v>
                </c:pt>
                <c:pt idx="4">
                  <c:v>Royal Brompton Hospital (71)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Guy's Hospital (151)</c:v>
                </c:pt>
                <c:pt idx="2">
                  <c:v>St Thomas' Hospital (178)</c:v>
                </c:pt>
                <c:pt idx="3">
                  <c:v>Harefield Hospital (72)</c:v>
                </c:pt>
                <c:pt idx="4">
                  <c:v>Royal Brompton Hospital (71)</c:v>
                </c:pt>
              </c:strCache>
            </c:strRef>
          </c:cat>
          <c:val>
            <c:numRef>
              <c:f>Sheet1!$G$2:$G$6</c:f>
              <c:numCache>
                <c:formatCode>0.0;;</c:formatCode>
                <c:ptCount val="5"/>
                <c:pt idx="0">
                  <c:v>0</c:v>
                </c:pt>
                <c:pt idx="1">
                  <c:v>0</c:v>
                </c:pt>
                <c:pt idx="2">
                  <c:v>9.1648358796124825</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Guy's Hospital (151)</c:v>
                </c:pt>
                <c:pt idx="2">
                  <c:v>St Thomas' Hospital (178)</c:v>
                </c:pt>
                <c:pt idx="3">
                  <c:v>Harefield Hospital (72)</c:v>
                </c:pt>
                <c:pt idx="4">
                  <c:v>Royal Brompton Hospital (71)</c:v>
                </c:pt>
              </c:strCache>
            </c:strRef>
          </c:cat>
          <c:val>
            <c:numRef>
              <c:f>Sheet1!$H$2:$H$6</c:f>
              <c:numCache>
                <c:formatCode>0.0;;</c:formatCode>
                <c:ptCount val="5"/>
                <c:pt idx="0">
                  <c:v>0</c:v>
                </c:pt>
                <c:pt idx="1">
                  <c:v>9.3973371809859572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Guy's Hospital (151)</c:v>
                </c:pt>
                <c:pt idx="2">
                  <c:v>St Thomas' Hospital (178)</c:v>
                </c:pt>
                <c:pt idx="3">
                  <c:v>Harefield Hospital (72)</c:v>
                </c:pt>
                <c:pt idx="4">
                  <c:v>Royal Brompton Hospital (71)</c:v>
                </c:pt>
              </c:strCache>
            </c:strRef>
          </c:cat>
          <c:val>
            <c:numRef>
              <c:f>Sheet1!$I$2:$I$6</c:f>
              <c:numCache>
                <c:formatCode>0.0;;</c:formatCode>
                <c:ptCount val="5"/>
                <c:pt idx="0">
                  <c:v>9.2995896495728285</c:v>
                </c:pt>
                <c:pt idx="1">
                  <c:v>0</c:v>
                </c:pt>
                <c:pt idx="2">
                  <c:v>0</c:v>
                </c:pt>
                <c:pt idx="3">
                  <c:v>9.5420254629522567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(472)</c:v>
                </c:pt>
                <c:pt idx="1">
                  <c:v>Guy's Hospital (151)</c:v>
                </c:pt>
                <c:pt idx="2">
                  <c:v>St Thomas' Hospital (178)</c:v>
                </c:pt>
                <c:pt idx="3">
                  <c:v>Harefield Hospital (72)</c:v>
                </c:pt>
                <c:pt idx="4">
                  <c:v>Royal Brompton Hospital (71)</c:v>
                </c:pt>
              </c:strCache>
            </c:strRef>
          </c:cat>
          <c:val>
            <c:numRef>
              <c:f>Sheet1!$J$2:$J$6</c:f>
              <c:numCache>
                <c:formatCode>0.0;;</c:formatCode>
                <c:ptCount val="5"/>
                <c:pt idx="0">
                  <c:v>0</c:v>
                </c:pt>
                <c:pt idx="1">
                  <c:v>0</c:v>
                </c:pt>
                <c:pt idx="2">
                  <c:v>0</c:v>
                </c:pt>
                <c:pt idx="3">
                  <c:v>0</c:v>
                </c:pt>
                <c:pt idx="4">
                  <c:v>9.7615742735655289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0.70041035042717148</c:v>
                </c:pt>
                <c:pt idx="1">
                  <c:v>0.60266281901404284</c:v>
                </c:pt>
                <c:pt idx="2">
                  <c:v>0.83516412038751753</c:v>
                </c:pt>
                <c:pt idx="3">
                  <c:v>0.45797453704774327</c:v>
                </c:pt>
                <c:pt idx="4">
                  <c:v>0.23842572643447113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Guy's Hospital (137)</c:v>
                </c:pt>
                <c:pt idx="2">
                  <c:v>St Thomas' Hospital (164)</c:v>
                </c:pt>
                <c:pt idx="3">
                  <c:v>Harefield Hospital (59)</c:v>
                </c:pt>
                <c:pt idx="4">
                  <c:v>Royal Brompton Hospital (60)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Guy's Hospital (137)</c:v>
                </c:pt>
                <c:pt idx="2">
                  <c:v>St Thomas' Hospital (164)</c:v>
                </c:pt>
                <c:pt idx="3">
                  <c:v>Harefield Hospital (59)</c:v>
                </c:pt>
                <c:pt idx="4">
                  <c:v>Royal Brompton Hospital (60)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Guy's Hospital (137)</c:v>
                </c:pt>
                <c:pt idx="2">
                  <c:v>St Thomas' Hospital (164)</c:v>
                </c:pt>
                <c:pt idx="3">
                  <c:v>Harefield Hospital (59)</c:v>
                </c:pt>
                <c:pt idx="4">
                  <c:v>Royal Brompton Hospital (60)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Guy's Hospital (137)</c:v>
                </c:pt>
                <c:pt idx="2">
                  <c:v>St Thomas' Hospital (164)</c:v>
                </c:pt>
                <c:pt idx="3">
                  <c:v>Harefield Hospital (59)</c:v>
                </c:pt>
                <c:pt idx="4">
                  <c:v>Royal Brompton Hospital (60)</c:v>
                </c:pt>
              </c:strCache>
            </c:strRef>
          </c:cat>
          <c:val>
            <c:numRef>
              <c:f>Sheet1!$G$2:$G$6</c:f>
              <c:numCache>
                <c:formatCode>0.0;;</c:formatCode>
                <c:ptCount val="5"/>
                <c:pt idx="0">
                  <c:v>0</c:v>
                </c:pt>
                <c:pt idx="1">
                  <c:v>8.076688673341625</c:v>
                </c:pt>
                <c:pt idx="2">
                  <c:v>8.3662233861963173</c:v>
                </c:pt>
                <c:pt idx="3">
                  <c:v>0</c:v>
                </c:pt>
                <c:pt idx="4">
                  <c:v>7.763658057784288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Guy's Hospital (137)</c:v>
                </c:pt>
                <c:pt idx="2">
                  <c:v>St Thomas' Hospital (164)</c:v>
                </c:pt>
                <c:pt idx="3">
                  <c:v>Harefield Hospital (59)</c:v>
                </c:pt>
                <c:pt idx="4">
                  <c:v>Royal Brompton Hospital (60)</c:v>
                </c:pt>
              </c:strCache>
            </c:strRef>
          </c:cat>
          <c:val>
            <c:numRef>
              <c:f>Sheet1!$H$2:$H$6</c:f>
              <c:numCache>
                <c:formatCode>0.0;;</c:formatCode>
                <c:ptCount val="5"/>
                <c:pt idx="0">
                  <c:v>8.3591167249899136</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Guy's Hospital (137)</c:v>
                </c:pt>
                <c:pt idx="2">
                  <c:v>St Thomas' Hospital (164)</c:v>
                </c:pt>
                <c:pt idx="3">
                  <c:v>Harefield Hospital (59)</c:v>
                </c:pt>
                <c:pt idx="4">
                  <c:v>Royal Brompton Hospital (60)</c:v>
                </c:pt>
              </c:strCache>
            </c:strRef>
          </c:cat>
          <c:val>
            <c:numRef>
              <c:f>Sheet1!$I$2:$I$6</c:f>
              <c:numCache>
                <c:formatCode>0.0;;</c:formatCode>
                <c:ptCount val="5"/>
                <c:pt idx="0">
                  <c:v>0</c:v>
                </c:pt>
                <c:pt idx="1">
                  <c:v>0</c:v>
                </c:pt>
                <c:pt idx="2">
                  <c:v>0</c:v>
                </c:pt>
                <c:pt idx="3">
                  <c:v>8.9031486960909039</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(420)</c:v>
                </c:pt>
                <c:pt idx="1">
                  <c:v>Guy's Hospital (137)</c:v>
                </c:pt>
                <c:pt idx="2">
                  <c:v>St Thomas' Hospital (164)</c:v>
                </c:pt>
                <c:pt idx="3">
                  <c:v>Harefield Hospital (59)</c:v>
                </c:pt>
                <c:pt idx="4">
                  <c:v>Royal Brompton Hospital (60)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1.6408832750100864</c:v>
                </c:pt>
                <c:pt idx="1">
                  <c:v>1.923311326658375</c:v>
                </c:pt>
                <c:pt idx="2">
                  <c:v>1.6337766138036827</c:v>
                </c:pt>
                <c:pt idx="3">
                  <c:v>1.0968513039090961</c:v>
                </c:pt>
                <c:pt idx="4">
                  <c:v>2.236341942215712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Guy's Hospital (151)</c:v>
                </c:pt>
                <c:pt idx="2">
                  <c:v>St Thomas' Hospital (181)</c:v>
                </c:pt>
                <c:pt idx="3">
                  <c:v>Harefield Hospital (71)</c:v>
                </c:pt>
                <c:pt idx="4">
                  <c:v>Royal Brompton Hospital (73)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Guy's Hospital (151)</c:v>
                </c:pt>
                <c:pt idx="2">
                  <c:v>St Thomas' Hospital (181)</c:v>
                </c:pt>
                <c:pt idx="3">
                  <c:v>Harefield Hospital (71)</c:v>
                </c:pt>
                <c:pt idx="4">
                  <c:v>Royal Brompton Hospital (73)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Guy's Hospital (151)</c:v>
                </c:pt>
                <c:pt idx="2">
                  <c:v>St Thomas' Hospital (181)</c:v>
                </c:pt>
                <c:pt idx="3">
                  <c:v>Harefield Hospital (71)</c:v>
                </c:pt>
                <c:pt idx="4">
                  <c:v>Royal Brompton Hospital (73)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Guy's Hospital (151)</c:v>
                </c:pt>
                <c:pt idx="2">
                  <c:v>St Thomas' Hospital (181)</c:v>
                </c:pt>
                <c:pt idx="3">
                  <c:v>Harefield Hospital (71)</c:v>
                </c:pt>
                <c:pt idx="4">
                  <c:v>Royal Brompton Hospital (73)</c:v>
                </c:pt>
              </c:strCache>
            </c:strRef>
          </c:cat>
          <c:val>
            <c:numRef>
              <c:f>Sheet1!$G$2:$G$6</c:f>
              <c:numCache>
                <c:formatCode>0.0;;</c:formatCode>
                <c:ptCount val="5"/>
                <c:pt idx="0">
                  <c:v>9.578500905297803</c:v>
                </c:pt>
                <c:pt idx="1">
                  <c:v>0</c:v>
                </c:pt>
                <c:pt idx="2">
                  <c:v>9.4496636165922236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Guy's Hospital (151)</c:v>
                </c:pt>
                <c:pt idx="2">
                  <c:v>St Thomas' Hospital (181)</c:v>
                </c:pt>
                <c:pt idx="3">
                  <c:v>Harefield Hospital (71)</c:v>
                </c:pt>
                <c:pt idx="4">
                  <c:v>Royal Brompton Hospital (73)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Guy's Hospital (151)</c:v>
                </c:pt>
                <c:pt idx="2">
                  <c:v>St Thomas' Hospital (181)</c:v>
                </c:pt>
                <c:pt idx="3">
                  <c:v>Harefield Hospital (71)</c:v>
                </c:pt>
                <c:pt idx="4">
                  <c:v>Royal Brompton Hospital (73)</c:v>
                </c:pt>
              </c:strCache>
            </c:strRef>
          </c:cat>
          <c:val>
            <c:numRef>
              <c:f>Sheet1!$I$2:$I$6</c:f>
              <c:numCache>
                <c:formatCode>0.0;;</c:formatCode>
                <c:ptCount val="5"/>
                <c:pt idx="0">
                  <c:v>0</c:v>
                </c:pt>
                <c:pt idx="1">
                  <c:v>9.76107638412814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(476)</c:v>
                </c:pt>
                <c:pt idx="1">
                  <c:v>Guy's Hospital (151)</c:v>
                </c:pt>
                <c:pt idx="2">
                  <c:v>St Thomas' Hospital (181)</c:v>
                </c:pt>
                <c:pt idx="3">
                  <c:v>Harefield Hospital (71)</c:v>
                </c:pt>
                <c:pt idx="4">
                  <c:v>Royal Brompton Hospital (73)</c:v>
                </c:pt>
              </c:strCache>
            </c:strRef>
          </c:cat>
          <c:val>
            <c:numRef>
              <c:f>Sheet1!$J$2:$J$6</c:f>
              <c:numCache>
                <c:formatCode>0.0;;</c:formatCode>
                <c:ptCount val="5"/>
                <c:pt idx="0">
                  <c:v>0</c:v>
                </c:pt>
                <c:pt idx="1">
                  <c:v>0</c:v>
                </c:pt>
                <c:pt idx="2">
                  <c:v>0</c:v>
                </c:pt>
                <c:pt idx="3">
                  <c:v>9.8873090960484564</c:v>
                </c:pt>
                <c:pt idx="4">
                  <c:v>9.8898555415479041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0.42149909470219704</c:v>
                </c:pt>
                <c:pt idx="1">
                  <c:v>0.23892361587185995</c:v>
                </c:pt>
                <c:pt idx="2">
                  <c:v>0.55033638340777635</c:v>
                </c:pt>
                <c:pt idx="3">
                  <c:v>0.11269090395154358</c:v>
                </c:pt>
                <c:pt idx="4">
                  <c:v>0.11014445845209586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Guy's Hospital (133)</c:v>
                </c:pt>
                <c:pt idx="2">
                  <c:v>St Thomas' Hospital (147)</c:v>
                </c:pt>
                <c:pt idx="3">
                  <c:v>Harefield Hospital (56)</c:v>
                </c:pt>
                <c:pt idx="4">
                  <c:v>Royal Brompton Hospital (59)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Guy's Hospital (133)</c:v>
                </c:pt>
                <c:pt idx="2">
                  <c:v>St Thomas' Hospital (147)</c:v>
                </c:pt>
                <c:pt idx="3">
                  <c:v>Harefield Hospital (56)</c:v>
                </c:pt>
                <c:pt idx="4">
                  <c:v>Royal Brompton Hospital (59)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Guy's Hospital (133)</c:v>
                </c:pt>
                <c:pt idx="2">
                  <c:v>St Thomas' Hospital (147)</c:v>
                </c:pt>
                <c:pt idx="3">
                  <c:v>Harefield Hospital (56)</c:v>
                </c:pt>
                <c:pt idx="4">
                  <c:v>Royal Brompton Hospital (59)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Guy's Hospital (133)</c:v>
                </c:pt>
                <c:pt idx="2">
                  <c:v>St Thomas' Hospital (147)</c:v>
                </c:pt>
                <c:pt idx="3">
                  <c:v>Harefield Hospital (56)</c:v>
                </c:pt>
                <c:pt idx="4">
                  <c:v>Royal Brompton Hospital (59)</c:v>
                </c:pt>
              </c:strCache>
            </c:strRef>
          </c:cat>
          <c:val>
            <c:numRef>
              <c:f>Sheet1!$G$2:$G$6</c:f>
              <c:numCache>
                <c:formatCode>0.0;;</c:formatCode>
                <c:ptCount val="5"/>
                <c:pt idx="0">
                  <c:v>0</c:v>
                </c:pt>
                <c:pt idx="1">
                  <c:v>9.2776500816158336</c:v>
                </c:pt>
                <c:pt idx="2">
                  <c:v>9.097003664034828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Guy's Hospital (133)</c:v>
                </c:pt>
                <c:pt idx="2">
                  <c:v>St Thomas' Hospital (147)</c:v>
                </c:pt>
                <c:pt idx="3">
                  <c:v>Harefield Hospital (56)</c:v>
                </c:pt>
                <c:pt idx="4">
                  <c:v>Royal Brompton Hospital (59)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Guy's Hospital (133)</c:v>
                </c:pt>
                <c:pt idx="2">
                  <c:v>St Thomas' Hospital (147)</c:v>
                </c:pt>
                <c:pt idx="3">
                  <c:v>Harefield Hospital (56)</c:v>
                </c:pt>
                <c:pt idx="4">
                  <c:v>Royal Brompton Hospital (59)</c:v>
                </c:pt>
              </c:strCache>
            </c:strRef>
          </c:cat>
          <c:val>
            <c:numRef>
              <c:f>Sheet1!$I$2:$I$6</c:f>
              <c:numCache>
                <c:formatCode>0.0;;</c:formatCode>
                <c:ptCount val="5"/>
                <c:pt idx="0">
                  <c:v>9.3221256400220991</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(395)</c:v>
                </c:pt>
                <c:pt idx="1">
                  <c:v>Guy's Hospital (133)</c:v>
                </c:pt>
                <c:pt idx="2">
                  <c:v>St Thomas' Hospital (147)</c:v>
                </c:pt>
                <c:pt idx="3">
                  <c:v>Harefield Hospital (56)</c:v>
                </c:pt>
                <c:pt idx="4">
                  <c:v>Royal Brompton Hospital (59)</c:v>
                </c:pt>
              </c:strCache>
            </c:strRef>
          </c:cat>
          <c:val>
            <c:numRef>
              <c:f>Sheet1!$J$2:$J$6</c:f>
              <c:numCache>
                <c:formatCode>0.0;;</c:formatCode>
                <c:ptCount val="5"/>
                <c:pt idx="0">
                  <c:v>0</c:v>
                </c:pt>
                <c:pt idx="1">
                  <c:v>0</c:v>
                </c:pt>
                <c:pt idx="2">
                  <c:v>0</c:v>
                </c:pt>
                <c:pt idx="3">
                  <c:v>9.6519536025611181</c:v>
                </c:pt>
                <c:pt idx="4">
                  <c:v>9.7646961543540876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0.67787435997790091</c:v>
                </c:pt>
                <c:pt idx="1">
                  <c:v>0.7223499183841664</c:v>
                </c:pt>
                <c:pt idx="2">
                  <c:v>0.90299633596517204</c:v>
                </c:pt>
                <c:pt idx="3">
                  <c:v>0.34804639743888188</c:v>
                </c:pt>
                <c:pt idx="4">
                  <c:v>0.23530384564591245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(139)</c:v>
                </c:pt>
                <c:pt idx="2">
                  <c:v>St Thomas' Hospital (167)</c:v>
                </c:pt>
                <c:pt idx="3">
                  <c:v>Harefield Hospital (69)</c:v>
                </c:pt>
                <c:pt idx="4">
                  <c:v>Royal Brompton Hospital (67)</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(139)</c:v>
                </c:pt>
                <c:pt idx="2">
                  <c:v>St Thomas' Hospital (167)</c:v>
                </c:pt>
                <c:pt idx="3">
                  <c:v>Harefield Hospital (69)</c:v>
                </c:pt>
                <c:pt idx="4">
                  <c:v>Royal Brompton Hospital (67)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(139)</c:v>
                </c:pt>
                <c:pt idx="2">
                  <c:v>St Thomas' Hospital (167)</c:v>
                </c:pt>
                <c:pt idx="3">
                  <c:v>Harefield Hospital (69)</c:v>
                </c:pt>
                <c:pt idx="4">
                  <c:v>Royal Brompton Hospital (67)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(139)</c:v>
                </c:pt>
                <c:pt idx="2">
                  <c:v>St Thomas' Hospital (167)</c:v>
                </c:pt>
                <c:pt idx="3">
                  <c:v>Harefield Hospital (69)</c:v>
                </c:pt>
                <c:pt idx="4">
                  <c:v>Royal Brompton Hospital (67)</c:v>
                </c:pt>
              </c:strCache>
            </c:strRef>
          </c:cat>
          <c:val>
            <c:numRef>
              <c:f>Sheet1!$G$2:$G$6</c:f>
              <c:numCache>
                <c:formatCode>0.0;;</c:formatCode>
                <c:ptCount val="5"/>
                <c:pt idx="0">
                  <c:v>0</c:v>
                </c:pt>
                <c:pt idx="1">
                  <c:v>8.6925668132993881</c:v>
                </c:pt>
                <c:pt idx="2">
                  <c:v>8.572305789689656</c:v>
                </c:pt>
                <c:pt idx="3">
                  <c:v>8.8813960952298991</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(139)</c:v>
                </c:pt>
                <c:pt idx="2">
                  <c:v>St Thomas' Hospital (167)</c:v>
                </c:pt>
                <c:pt idx="3">
                  <c:v>Harefield Hospital (69)</c:v>
                </c:pt>
                <c:pt idx="4">
                  <c:v>Royal Brompton Hospital (67)</c:v>
                </c:pt>
              </c:strCache>
            </c:strRef>
          </c:cat>
          <c:val>
            <c:numRef>
              <c:f>Sheet1!$H$2:$H$6</c:f>
              <c:numCache>
                <c:formatCode>0.0;;</c:formatCode>
                <c:ptCount val="5"/>
                <c:pt idx="0">
                  <c:v>0</c:v>
                </c:pt>
                <c:pt idx="1">
                  <c:v>0</c:v>
                </c:pt>
                <c:pt idx="2">
                  <c:v>0</c:v>
                </c:pt>
                <c:pt idx="3">
                  <c:v>0</c:v>
                </c:pt>
                <c:pt idx="4">
                  <c:v>9.1159810902906191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(139)</c:v>
                </c:pt>
                <c:pt idx="2">
                  <c:v>St Thomas' Hospital (167)</c:v>
                </c:pt>
                <c:pt idx="3">
                  <c:v>Harefield Hospital (69)</c:v>
                </c:pt>
                <c:pt idx="4">
                  <c:v>Royal Brompton Hospital (67)</c:v>
                </c:pt>
              </c:strCache>
            </c:strRef>
          </c:cat>
          <c:val>
            <c:numRef>
              <c:f>Sheet1!$I$2:$I$6</c:f>
              <c:numCache>
                <c:formatCode>0.0;;</c:formatCode>
                <c:ptCount val="5"/>
                <c:pt idx="0">
                  <c:v>8.7596041878488435</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(139)</c:v>
                </c:pt>
                <c:pt idx="2">
                  <c:v>St Thomas' Hospital (167)</c:v>
                </c:pt>
                <c:pt idx="3">
                  <c:v>Harefield Hospital (69)</c:v>
                </c:pt>
                <c:pt idx="4">
                  <c:v>Royal Brompton Hospital (67)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1.2403958121511565</c:v>
                </c:pt>
                <c:pt idx="1">
                  <c:v>1.3074331867006119</c:v>
                </c:pt>
                <c:pt idx="2">
                  <c:v>1.427694210310344</c:v>
                </c:pt>
                <c:pt idx="3">
                  <c:v>1.1186039047701009</c:v>
                </c:pt>
                <c:pt idx="4">
                  <c:v>0.88401890970938091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Guy's Hospital (-)</c:v>
                </c:pt>
                <c:pt idx="2">
                  <c:v>St Thomas' Hospital (33)</c:v>
                </c:pt>
                <c:pt idx="3">
                  <c:v>Harefield Hospital (-)</c:v>
                </c:pt>
                <c:pt idx="4">
                  <c:v>Royal Brompton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Guy's Hospital (-)</c:v>
                </c:pt>
                <c:pt idx="2">
                  <c:v>St Thomas' Hospital (33)</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Guy's Hospital (-)</c:v>
                </c:pt>
                <c:pt idx="2">
                  <c:v>St Thomas' Hospital (33)</c:v>
                </c:pt>
                <c:pt idx="3">
                  <c:v>Harefield Hospital (-)</c:v>
                </c:pt>
                <c:pt idx="4">
                  <c:v>Royal Brompton Hospital (-)</c:v>
                </c:pt>
              </c:strCache>
            </c:strRef>
          </c:cat>
          <c:val>
            <c:numRef>
              <c:f>Sheet1!$F$2:$F$6</c:f>
              <c:numCache>
                <c:formatCode>0.0;;</c:formatCode>
                <c:ptCount val="5"/>
                <c:pt idx="0">
                  <c:v>7.1017198654720746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Guy's Hospital (-)</c:v>
                </c:pt>
                <c:pt idx="2">
                  <c:v>St Thomas' Hospital (33)</c:v>
                </c:pt>
                <c:pt idx="3">
                  <c:v>Harefield Hospital (-)</c:v>
                </c:pt>
                <c:pt idx="4">
                  <c:v>Royal Brompton Hospital (-)</c:v>
                </c:pt>
              </c:strCache>
            </c:strRef>
          </c:cat>
          <c:val>
            <c:numRef>
              <c:f>Sheet1!$G$2:$G$6</c:f>
              <c:numCache>
                <c:formatCode>0.0;;</c:formatCode>
                <c:ptCount val="5"/>
                <c:pt idx="0">
                  <c:v>0</c:v>
                </c:pt>
                <c:pt idx="1">
                  <c:v>0</c:v>
                </c:pt>
                <c:pt idx="2">
                  <c:v>6.9974122489606589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Guy's Hospital (-)</c:v>
                </c:pt>
                <c:pt idx="2">
                  <c:v>St Thomas' Hospital (33)</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Guy's Hospital (-)</c:v>
                </c:pt>
                <c:pt idx="2">
                  <c:v>St Thomas' Hospital (33)</c:v>
                </c:pt>
                <c:pt idx="3">
                  <c:v>Harefield Hospital (-)</c:v>
                </c:pt>
                <c:pt idx="4">
                  <c:v>Royal Brompton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(72)</c:v>
                </c:pt>
                <c:pt idx="1">
                  <c:v>Guy's Hospital (-)</c:v>
                </c:pt>
                <c:pt idx="2">
                  <c:v>St Thomas' Hospital (33)</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2.8982801345279254</c:v>
                </c:pt>
                <c:pt idx="1">
                  <c:v>0</c:v>
                </c:pt>
                <c:pt idx="2">
                  <c:v>3.0025877510393411</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(81)</c:v>
                </c:pt>
                <c:pt idx="1">
                  <c:v>Guy's Hospital (-)</c:v>
                </c:pt>
                <c:pt idx="2">
                  <c:v>St Thomas' Hospital (37)</c:v>
                </c:pt>
                <c:pt idx="3">
                  <c:v>Harefield Hospital (-)</c:v>
                </c:pt>
                <c:pt idx="4">
                  <c:v>Royal Brompton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(81)</c:v>
                </c:pt>
                <c:pt idx="1">
                  <c:v>Guy's Hospital (-)</c:v>
                </c:pt>
                <c:pt idx="2">
                  <c:v>St Thomas' Hospital (37)</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(81)</c:v>
                </c:pt>
                <c:pt idx="1">
                  <c:v>Guy's Hospital (-)</c:v>
                </c:pt>
                <c:pt idx="2">
                  <c:v>St Thomas' Hospital (37)</c:v>
                </c:pt>
                <c:pt idx="3">
                  <c:v>Harefield Hospital (-)</c:v>
                </c:pt>
                <c:pt idx="4">
                  <c:v>Royal Brompton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(81)</c:v>
                </c:pt>
                <c:pt idx="1">
                  <c:v>Guy's Hospital (-)</c:v>
                </c:pt>
                <c:pt idx="2">
                  <c:v>St Thomas' Hospital (37)</c:v>
                </c:pt>
                <c:pt idx="3">
                  <c:v>Harefield Hospital (-)</c:v>
                </c:pt>
                <c:pt idx="4">
                  <c:v>Royal Brompton Hospital (-)</c:v>
                </c:pt>
              </c:strCache>
            </c:strRef>
          </c:cat>
          <c:val>
            <c:numRef>
              <c:f>Sheet1!$G$2:$G$6</c:f>
              <c:numCache>
                <c:formatCode>0.0;;</c:formatCode>
                <c:ptCount val="5"/>
                <c:pt idx="0">
                  <c:v>7.6220288849288318</c:v>
                </c:pt>
                <c:pt idx="1">
                  <c:v>0</c:v>
                </c:pt>
                <c:pt idx="2">
                  <c:v>7.7807366824316588</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(81)</c:v>
                </c:pt>
                <c:pt idx="1">
                  <c:v>Guy's Hospital (-)</c:v>
                </c:pt>
                <c:pt idx="2">
                  <c:v>St Thomas' Hospital (37)</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(81)</c:v>
                </c:pt>
                <c:pt idx="1">
                  <c:v>Guy's Hospital (-)</c:v>
                </c:pt>
                <c:pt idx="2">
                  <c:v>St Thomas' Hospital (37)</c:v>
                </c:pt>
                <c:pt idx="3">
                  <c:v>Harefield Hospital (-)</c:v>
                </c:pt>
                <c:pt idx="4">
                  <c:v>Royal Brompton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(81)</c:v>
                </c:pt>
                <c:pt idx="1">
                  <c:v>Guy's Hospital (-)</c:v>
                </c:pt>
                <c:pt idx="2">
                  <c:v>St Thomas' Hospital (37)</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2.3779711150711682</c:v>
                </c:pt>
                <c:pt idx="1">
                  <c:v>0</c:v>
                </c:pt>
                <c:pt idx="2">
                  <c:v>2.2192633175683412</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(73)</c:v>
                </c:pt>
                <c:pt idx="1">
                  <c:v>Guy's Hospital (-)</c:v>
                </c:pt>
                <c:pt idx="2">
                  <c:v>St Thomas' Hospital (-)</c:v>
                </c:pt>
                <c:pt idx="3">
                  <c:v>Harefield Hospital (-)</c:v>
                </c:pt>
                <c:pt idx="4">
                  <c:v>Royal Brompton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(73)</c:v>
                </c:pt>
                <c:pt idx="1">
                  <c:v>Guy's Hospital (-)</c:v>
                </c:pt>
                <c:pt idx="2">
                  <c:v>St Thomas' Hospital (-)</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(73)</c:v>
                </c:pt>
                <c:pt idx="1">
                  <c:v>Guy's Hospital (-)</c:v>
                </c:pt>
                <c:pt idx="2">
                  <c:v>St Thomas' Hospital (-)</c:v>
                </c:pt>
                <c:pt idx="3">
                  <c:v>Harefield Hospital (-)</c:v>
                </c:pt>
                <c:pt idx="4">
                  <c:v>Royal Brompton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(73)</c:v>
                </c:pt>
                <c:pt idx="1">
                  <c:v>Guy's Hospital (-)</c:v>
                </c:pt>
                <c:pt idx="2">
                  <c:v>St Thomas' Hospital (-)</c:v>
                </c:pt>
                <c:pt idx="3">
                  <c:v>Harefield Hospital (-)</c:v>
                </c:pt>
                <c:pt idx="4">
                  <c:v>Royal Brompton Hospital (-)</c:v>
                </c:pt>
              </c:strCache>
            </c:strRef>
          </c:cat>
          <c:val>
            <c:numRef>
              <c:f>Sheet1!$G$2:$G$6</c:f>
              <c:numCache>
                <c:formatCode>0.0;;</c:formatCode>
                <c:ptCount val="5"/>
                <c:pt idx="0">
                  <c:v>7.1658786437082371</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(73)</c:v>
                </c:pt>
                <c:pt idx="1">
                  <c:v>Guy's Hospital (-)</c:v>
                </c:pt>
                <c:pt idx="2">
                  <c:v>St Thomas' Hospital (-)</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(73)</c:v>
                </c:pt>
                <c:pt idx="1">
                  <c:v>Guy's Hospital (-)</c:v>
                </c:pt>
                <c:pt idx="2">
                  <c:v>St Thomas' Hospital (-)</c:v>
                </c:pt>
                <c:pt idx="3">
                  <c:v>Harefield Hospital (-)</c:v>
                </c:pt>
                <c:pt idx="4">
                  <c:v>Royal Brompton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(73)</c:v>
                </c:pt>
                <c:pt idx="1">
                  <c:v>Guy's Hospital (-)</c:v>
                </c:pt>
                <c:pt idx="2">
                  <c:v>St Thomas' Hospital (-)</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2.8341213562917629</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(132)</c:v>
                </c:pt>
                <c:pt idx="1">
                  <c:v>Guy's Hospital (33)</c:v>
                </c:pt>
                <c:pt idx="2">
                  <c:v>St Thomas' Hospital (69)</c:v>
                </c:pt>
                <c:pt idx="3">
                  <c:v>Harefield Hospital (-)</c:v>
                </c:pt>
                <c:pt idx="4">
                  <c:v>Royal Brompton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(132)</c:v>
                </c:pt>
                <c:pt idx="1">
                  <c:v>Guy's Hospital (33)</c:v>
                </c:pt>
                <c:pt idx="2">
                  <c:v>St Thomas' Hospital (69)</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(132)</c:v>
                </c:pt>
                <c:pt idx="1">
                  <c:v>Guy's Hospital (33)</c:v>
                </c:pt>
                <c:pt idx="2">
                  <c:v>St Thomas' Hospital (69)</c:v>
                </c:pt>
                <c:pt idx="3">
                  <c:v>Harefield Hospital (-)</c:v>
                </c:pt>
                <c:pt idx="4">
                  <c:v>Royal Brompton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(132)</c:v>
                </c:pt>
                <c:pt idx="1">
                  <c:v>Guy's Hospital (33)</c:v>
                </c:pt>
                <c:pt idx="2">
                  <c:v>St Thomas' Hospital (69)</c:v>
                </c:pt>
                <c:pt idx="3">
                  <c:v>Harefield Hospital (-)</c:v>
                </c:pt>
                <c:pt idx="4">
                  <c:v>Royal Brompton Hospital (-)</c:v>
                </c:pt>
              </c:strCache>
            </c:strRef>
          </c:cat>
          <c:val>
            <c:numRef>
              <c:f>Sheet1!$G$2:$G$6</c:f>
              <c:numCache>
                <c:formatCode>0.0;;</c:formatCode>
                <c:ptCount val="5"/>
                <c:pt idx="0">
                  <c:v>8.1908911486471538</c:v>
                </c:pt>
                <c:pt idx="1">
                  <c:v>8.845351754098731</c:v>
                </c:pt>
                <c:pt idx="2">
                  <c:v>8.0616068664179146</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(132)</c:v>
                </c:pt>
                <c:pt idx="1">
                  <c:v>Guy's Hospital (33)</c:v>
                </c:pt>
                <c:pt idx="2">
                  <c:v>St Thomas' Hospital (69)</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(132)</c:v>
                </c:pt>
                <c:pt idx="1">
                  <c:v>Guy's Hospital (33)</c:v>
                </c:pt>
                <c:pt idx="2">
                  <c:v>St Thomas' Hospital (69)</c:v>
                </c:pt>
                <c:pt idx="3">
                  <c:v>Harefield Hospital (-)</c:v>
                </c:pt>
                <c:pt idx="4">
                  <c:v>Royal Brompton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(132)</c:v>
                </c:pt>
                <c:pt idx="1">
                  <c:v>Guy's Hospital (33)</c:v>
                </c:pt>
                <c:pt idx="2">
                  <c:v>St Thomas' Hospital (69)</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1.8091088513528462</c:v>
                </c:pt>
                <c:pt idx="1">
                  <c:v>1.154648245901269</c:v>
                </c:pt>
                <c:pt idx="2">
                  <c:v>1.9383931335820854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Guy's Hospital (40)</c:v>
                </c:pt>
                <c:pt idx="2">
                  <c:v>St Thomas' Hospital (70)</c:v>
                </c:pt>
                <c:pt idx="3">
                  <c:v>Harefield Hospital (-)</c:v>
                </c:pt>
                <c:pt idx="4">
                  <c:v>Royal Brompton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Guy's Hospital (40)</c:v>
                </c:pt>
                <c:pt idx="2">
                  <c:v>St Thomas' Hospital (70)</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Guy's Hospital (40)</c:v>
                </c:pt>
                <c:pt idx="2">
                  <c:v>St Thomas' Hospital (70)</c:v>
                </c:pt>
                <c:pt idx="3">
                  <c:v>Harefield Hospital (-)</c:v>
                </c:pt>
                <c:pt idx="4">
                  <c:v>Royal Brompton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Guy's Hospital (40)</c:v>
                </c:pt>
                <c:pt idx="2">
                  <c:v>St Thomas' Hospital (70)</c:v>
                </c:pt>
                <c:pt idx="3">
                  <c:v>Harefield Hospital (-)</c:v>
                </c:pt>
                <c:pt idx="4">
                  <c:v>Royal Brompton Hospital (-)</c:v>
                </c:pt>
              </c:strCache>
            </c:strRef>
          </c:cat>
          <c:val>
            <c:numRef>
              <c:f>Sheet1!$G$2:$G$6</c:f>
              <c:numCache>
                <c:formatCode>0.0;;</c:formatCode>
                <c:ptCount val="5"/>
                <c:pt idx="0">
                  <c:v>7.935252893615087</c:v>
                </c:pt>
                <c:pt idx="1">
                  <c:v>0</c:v>
                </c:pt>
                <c:pt idx="2">
                  <c:v>7.936471382396121</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Guy's Hospital (40)</c:v>
                </c:pt>
                <c:pt idx="2">
                  <c:v>St Thomas' Hospital (70)</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Guy's Hospital (40)</c:v>
                </c:pt>
                <c:pt idx="2">
                  <c:v>St Thomas' Hospital (70)</c:v>
                </c:pt>
                <c:pt idx="3">
                  <c:v>Harefield Hospital (-)</c:v>
                </c:pt>
                <c:pt idx="4">
                  <c:v>Royal Brompton Hospital (-)</c:v>
                </c:pt>
              </c:strCache>
            </c:strRef>
          </c:cat>
          <c:val>
            <c:numRef>
              <c:f>Sheet1!$I$2:$I$6</c:f>
              <c:numCache>
                <c:formatCode>0.0;;</c:formatCode>
                <c:ptCount val="5"/>
                <c:pt idx="0">
                  <c:v>0</c:v>
                </c:pt>
                <c:pt idx="1">
                  <c:v>8.9688739280157019</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(156)</c:v>
                </c:pt>
                <c:pt idx="1">
                  <c:v>Guy's Hospital (40)</c:v>
                </c:pt>
                <c:pt idx="2">
                  <c:v>St Thomas' Hospital (70)</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2.064747106384913</c:v>
                </c:pt>
                <c:pt idx="1">
                  <c:v>1.0311260719842981</c:v>
                </c:pt>
                <c:pt idx="2">
                  <c:v>2.063528617603879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Guy's Hospital (30)</c:v>
                </c:pt>
                <c:pt idx="2">
                  <c:v>St Thomas' Hospital (46)</c:v>
                </c:pt>
                <c:pt idx="3">
                  <c:v>Harefield Hospital (-)</c:v>
                </c:pt>
                <c:pt idx="4">
                  <c:v>Royal Brompton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Guy's Hospital (30)</c:v>
                </c:pt>
                <c:pt idx="2">
                  <c:v>St Thomas' Hospital (46)</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Guy's Hospital (30)</c:v>
                </c:pt>
                <c:pt idx="2">
                  <c:v>St Thomas' Hospital (46)</c:v>
                </c:pt>
                <c:pt idx="3">
                  <c:v>Harefield Hospital (-)</c:v>
                </c:pt>
                <c:pt idx="4">
                  <c:v>Royal Brompton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Guy's Hospital (30)</c:v>
                </c:pt>
                <c:pt idx="2">
                  <c:v>St Thomas' Hospital (46)</c:v>
                </c:pt>
                <c:pt idx="3">
                  <c:v>Harefield Hospital (-)</c:v>
                </c:pt>
                <c:pt idx="4">
                  <c:v>Royal Brompton Hospital (-)</c:v>
                </c:pt>
              </c:strCache>
            </c:strRef>
          </c:cat>
          <c:val>
            <c:numRef>
              <c:f>Sheet1!$G$2:$G$6</c:f>
              <c:numCache>
                <c:formatCode>0.0;;</c:formatCode>
                <c:ptCount val="5"/>
                <c:pt idx="0">
                  <c:v>0</c:v>
                </c:pt>
                <c:pt idx="1">
                  <c:v>6.5879058098363776</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Guy's Hospital (30)</c:v>
                </c:pt>
                <c:pt idx="2">
                  <c:v>St Thomas' Hospital (46)</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Guy's Hospital (30)</c:v>
                </c:pt>
                <c:pt idx="2">
                  <c:v>St Thomas' Hospital (46)</c:v>
                </c:pt>
                <c:pt idx="3">
                  <c:v>Harefield Hospital (-)</c:v>
                </c:pt>
                <c:pt idx="4">
                  <c:v>Royal Brompton Hospital (-)</c:v>
                </c:pt>
              </c:strCache>
            </c:strRef>
          </c:cat>
          <c:val>
            <c:numRef>
              <c:f>Sheet1!$I$2:$I$6</c:f>
              <c:numCache>
                <c:formatCode>0.0;;</c:formatCode>
                <c:ptCount val="5"/>
                <c:pt idx="0">
                  <c:v>7.4976343434726056</c:v>
                </c:pt>
                <c:pt idx="1">
                  <c:v>0</c:v>
                </c:pt>
                <c:pt idx="2">
                  <c:v>7.9460727844531691</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(108)</c:v>
                </c:pt>
                <c:pt idx="1">
                  <c:v>Guy's Hospital (30)</c:v>
                </c:pt>
                <c:pt idx="2">
                  <c:v>St Thomas' Hospital (46)</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2.5023656565273944</c:v>
                </c:pt>
                <c:pt idx="1">
                  <c:v>3.4120941901636224</c:v>
                </c:pt>
                <c:pt idx="2">
                  <c:v>2.0539272155468309</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Guy's Hospital (-)</c:v>
                </c:pt>
                <c:pt idx="2">
                  <c:v>St Thomas' Hospital (-)</c:v>
                </c:pt>
                <c:pt idx="3">
                  <c:v>Harefield Hospital (-)</c:v>
                </c:pt>
                <c:pt idx="4">
                  <c:v>Royal Brompton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Guy's Hospital (-)</c:v>
                </c:pt>
                <c:pt idx="2">
                  <c:v>St Thomas' Hospital (-)</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Guy's Hospital (-)</c:v>
                </c:pt>
                <c:pt idx="2">
                  <c:v>St Thomas' Hospital (-)</c:v>
                </c:pt>
                <c:pt idx="3">
                  <c:v>Harefield Hospital (-)</c:v>
                </c:pt>
                <c:pt idx="4">
                  <c:v>Royal Brompton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Guy's Hospital (-)</c:v>
                </c:pt>
                <c:pt idx="2">
                  <c:v>St Thomas' Hospital (-)</c:v>
                </c:pt>
                <c:pt idx="3">
                  <c:v>Harefield Hospital (-)</c:v>
                </c:pt>
                <c:pt idx="4">
                  <c:v>Royal Brompton Hospital (-)</c:v>
                </c:pt>
              </c:strCache>
            </c:strRef>
          </c:cat>
          <c:val>
            <c:numRef>
              <c:f>Sheet1!$G$2:$G$6</c:f>
              <c:numCache>
                <c:formatCode>0.0;;</c:formatCode>
                <c:ptCount val="5"/>
                <c:pt idx="0">
                  <c:v>6.9159488734452816</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Guy's Hospital (-)</c:v>
                </c:pt>
                <c:pt idx="2">
                  <c:v>St Thomas' Hospital (-)</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Guy's Hospital (-)</c:v>
                </c:pt>
                <c:pt idx="2">
                  <c:v>St Thomas' Hospital (-)</c:v>
                </c:pt>
                <c:pt idx="3">
                  <c:v>Harefield Hospital (-)</c:v>
                </c:pt>
                <c:pt idx="4">
                  <c:v>Royal Brompton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c:v>
                </c:pt>
                <c:pt idx="1">
                  <c:v>Guy's Hospital (-)</c:v>
                </c:pt>
                <c:pt idx="2">
                  <c:v>St Thomas' Hospital (-)</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3.0840511265547184</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Guy's Hospital (-)</c:v>
                </c:pt>
                <c:pt idx="2">
                  <c:v>St Thomas' Hospital (-)</c:v>
                </c:pt>
                <c:pt idx="3">
                  <c:v>Harefield Hospital (-)</c:v>
                </c:pt>
                <c:pt idx="4">
                  <c:v>Royal Brompton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Guy's Hospital (-)</c:v>
                </c:pt>
                <c:pt idx="2">
                  <c:v>St Thomas' Hospital (-)</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Guy's Hospital (-)</c:v>
                </c:pt>
                <c:pt idx="2">
                  <c:v>St Thomas' Hospital (-)</c:v>
                </c:pt>
                <c:pt idx="3">
                  <c:v>Harefield Hospital (-)</c:v>
                </c:pt>
                <c:pt idx="4">
                  <c:v>Royal Brompton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Guy's Hospital (-)</c:v>
                </c:pt>
                <c:pt idx="2">
                  <c:v>St Thomas' Hospital (-)</c:v>
                </c:pt>
                <c:pt idx="3">
                  <c:v>Harefield Hospital (-)</c:v>
                </c:pt>
                <c:pt idx="4">
                  <c:v>Royal Brompton Hospital (-)</c:v>
                </c:pt>
              </c:strCache>
            </c:strRef>
          </c:cat>
          <c:val>
            <c:numRef>
              <c:f>Sheet1!$G$2:$G$6</c:f>
              <c:numCache>
                <c:formatCode>0.0;;</c:formatCode>
                <c:ptCount val="5"/>
                <c:pt idx="0">
                  <c:v>7.3420856030864323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Guy's Hospital (-)</c:v>
                </c:pt>
                <c:pt idx="2">
                  <c:v>St Thomas' Hospital (-)</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Guy's Hospital (-)</c:v>
                </c:pt>
                <c:pt idx="2">
                  <c:v>St Thomas' Hospital (-)</c:v>
                </c:pt>
                <c:pt idx="3">
                  <c:v>Harefield Hospital (-)</c:v>
                </c:pt>
                <c:pt idx="4">
                  <c:v>Royal Brompton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Guy's Hospital (-)</c:v>
                </c:pt>
                <c:pt idx="2">
                  <c:v>St Thomas' Hospital (-)</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2.6579143969135677</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Guy's Hospital (147)</c:v>
                </c:pt>
                <c:pt idx="2">
                  <c:v>St Thomas' Hospital (176)</c:v>
                </c:pt>
                <c:pt idx="3">
                  <c:v>Harefield Hospital (69)</c:v>
                </c:pt>
                <c:pt idx="4">
                  <c:v>Royal Brompton Hospital (71)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Guy's Hospital (147)</c:v>
                </c:pt>
                <c:pt idx="2">
                  <c:v>St Thomas' Hospital (176)</c:v>
                </c:pt>
                <c:pt idx="3">
                  <c:v>Harefield Hospital (69)</c:v>
                </c:pt>
                <c:pt idx="4">
                  <c:v>Royal Brompton Hospital (71)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Guy's Hospital (147)</c:v>
                </c:pt>
                <c:pt idx="2">
                  <c:v>St Thomas' Hospital (176)</c:v>
                </c:pt>
                <c:pt idx="3">
                  <c:v>Harefield Hospital (69)</c:v>
                </c:pt>
                <c:pt idx="4">
                  <c:v>Royal Brompton Hospital (71)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Guy's Hospital (147)</c:v>
                </c:pt>
                <c:pt idx="2">
                  <c:v>St Thomas' Hospital (176)</c:v>
                </c:pt>
                <c:pt idx="3">
                  <c:v>Harefield Hospital (69)</c:v>
                </c:pt>
                <c:pt idx="4">
                  <c:v>Royal Brompton Hospital (71)</c:v>
                </c:pt>
              </c:strCache>
            </c:strRef>
          </c:cat>
          <c:val>
            <c:numRef>
              <c:f>Sheet1!$G$2:$G$6</c:f>
              <c:numCache>
                <c:formatCode>0.0;;</c:formatCode>
                <c:ptCount val="5"/>
                <c:pt idx="0">
                  <c:v>7.1473108840588173</c:v>
                </c:pt>
                <c:pt idx="1">
                  <c:v>0</c:v>
                </c:pt>
                <c:pt idx="2">
                  <c:v>6.8897403588768409</c:v>
                </c:pt>
                <c:pt idx="3">
                  <c:v>0</c:v>
                </c:pt>
                <c:pt idx="4">
                  <c:v>7.3346696459938299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Guy's Hospital (147)</c:v>
                </c:pt>
                <c:pt idx="2">
                  <c:v>St Thomas' Hospital (176)</c:v>
                </c:pt>
                <c:pt idx="3">
                  <c:v>Harefield Hospital (69)</c:v>
                </c:pt>
                <c:pt idx="4">
                  <c:v>Royal Brompton Hospital (71)</c:v>
                </c:pt>
              </c:strCache>
            </c:strRef>
          </c:cat>
          <c:val>
            <c:numRef>
              <c:f>Sheet1!$H$2:$H$6</c:f>
              <c:numCache>
                <c:formatCode>0.0;;</c:formatCode>
                <c:ptCount val="5"/>
                <c:pt idx="0">
                  <c:v>0</c:v>
                </c:pt>
                <c:pt idx="1">
                  <c:v>7.5259598885019043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Guy's Hospital (147)</c:v>
                </c:pt>
                <c:pt idx="2">
                  <c:v>St Thomas' Hospital (176)</c:v>
                </c:pt>
                <c:pt idx="3">
                  <c:v>Harefield Hospital (69)</c:v>
                </c:pt>
                <c:pt idx="4">
                  <c:v>Royal Brompton Hospital (71)</c:v>
                </c:pt>
              </c:strCache>
            </c:strRef>
          </c:cat>
          <c:val>
            <c:numRef>
              <c:f>Sheet1!$I$2:$I$6</c:f>
              <c:numCache>
                <c:formatCode>0.0;;</c:formatCode>
                <c:ptCount val="5"/>
                <c:pt idx="0">
                  <c:v>0</c:v>
                </c:pt>
                <c:pt idx="1">
                  <c:v>0</c:v>
                </c:pt>
                <c:pt idx="2">
                  <c:v>0</c:v>
                </c:pt>
                <c:pt idx="3">
                  <c:v>7.7783755814595148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(463)</c:v>
                </c:pt>
                <c:pt idx="1">
                  <c:v>Guy's Hospital (147)</c:v>
                </c:pt>
                <c:pt idx="2">
                  <c:v>St Thomas' Hospital (176)</c:v>
                </c:pt>
                <c:pt idx="3">
                  <c:v>Harefield Hospital (69)</c:v>
                </c:pt>
                <c:pt idx="4">
                  <c:v>Royal Brompton Hospital (71)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2.8526891159411827</c:v>
                </c:pt>
                <c:pt idx="1">
                  <c:v>2.4740401114980957</c:v>
                </c:pt>
                <c:pt idx="2">
                  <c:v>3.1102596411231591</c:v>
                </c:pt>
                <c:pt idx="3">
                  <c:v>2.2216244185404852</c:v>
                </c:pt>
                <c:pt idx="4">
                  <c:v>2.6653303540061701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(88)</c:v>
                </c:pt>
                <c:pt idx="2">
                  <c:v>St Thomas' Hospital (117)</c:v>
                </c:pt>
                <c:pt idx="3">
                  <c:v>Harefield Hospital (40)</c:v>
                </c:pt>
                <c:pt idx="4">
                  <c:v>Royal Brompton Hospital (48)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(88)</c:v>
                </c:pt>
                <c:pt idx="2">
                  <c:v>St Thomas' Hospital (117)</c:v>
                </c:pt>
                <c:pt idx="3">
                  <c:v>Harefield Hospital (40)</c:v>
                </c:pt>
                <c:pt idx="4">
                  <c:v>Royal Brompton Hospital (48)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(88)</c:v>
                </c:pt>
                <c:pt idx="2">
                  <c:v>St Thomas' Hospital (117)</c:v>
                </c:pt>
                <c:pt idx="3">
                  <c:v>Harefield Hospital (40)</c:v>
                </c:pt>
                <c:pt idx="4">
                  <c:v>Royal Brompton Hospital (48)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(88)</c:v>
                </c:pt>
                <c:pt idx="2">
                  <c:v>St Thomas' Hospital (117)</c:v>
                </c:pt>
                <c:pt idx="3">
                  <c:v>Harefield Hospital (40)</c:v>
                </c:pt>
                <c:pt idx="4">
                  <c:v>Royal Brompton Hospital (48)</c:v>
                </c:pt>
              </c:strCache>
            </c:strRef>
          </c:cat>
          <c:val>
            <c:numRef>
              <c:f>Sheet1!$G$2:$G$6</c:f>
              <c:numCache>
                <c:formatCode>0.0;;</c:formatCode>
                <c:ptCount val="5"/>
                <c:pt idx="0">
                  <c:v>0</c:v>
                </c:pt>
                <c:pt idx="1">
                  <c:v>6.8102306081639368</c:v>
                </c:pt>
                <c:pt idx="2">
                  <c:v>5.9957941405274546</c:v>
                </c:pt>
                <c:pt idx="3">
                  <c:v>6.6906308731445643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(88)</c:v>
                </c:pt>
                <c:pt idx="2">
                  <c:v>St Thomas' Hospital (117)</c:v>
                </c:pt>
                <c:pt idx="3">
                  <c:v>Harefield Hospital (40)</c:v>
                </c:pt>
                <c:pt idx="4">
                  <c:v>Royal Brompton Hospital (48)</c:v>
                </c:pt>
              </c:strCache>
            </c:strRef>
          </c:cat>
          <c:val>
            <c:numRef>
              <c:f>Sheet1!$H$2:$H$6</c:f>
              <c:numCache>
                <c:formatCode>0.0;;</c:formatCode>
                <c:ptCount val="5"/>
                <c:pt idx="0">
                  <c:v>6.3953257102719183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(88)</c:v>
                </c:pt>
                <c:pt idx="2">
                  <c:v>St Thomas' Hospital (117)</c:v>
                </c:pt>
                <c:pt idx="3">
                  <c:v>Harefield Hospital (40)</c:v>
                </c:pt>
                <c:pt idx="4">
                  <c:v>Royal Brompton Hospital (48)</c:v>
                </c:pt>
              </c:strCache>
            </c:strRef>
          </c:cat>
          <c:val>
            <c:numRef>
              <c:f>Sheet1!$I$2:$I$6</c:f>
              <c:numCache>
                <c:formatCode>0.0;;</c:formatCode>
                <c:ptCount val="5"/>
                <c:pt idx="0">
                  <c:v>0</c:v>
                </c:pt>
                <c:pt idx="1">
                  <c:v>0</c:v>
                </c:pt>
                <c:pt idx="2">
                  <c:v>0</c:v>
                </c:pt>
                <c:pt idx="3">
                  <c:v>0</c:v>
                </c:pt>
                <c:pt idx="4">
                  <c:v>7.434820092133835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(293)</c:v>
                </c:pt>
                <c:pt idx="1">
                  <c:v>Guy's Hospital (88)</c:v>
                </c:pt>
                <c:pt idx="2">
                  <c:v>St Thomas' Hospital (117)</c:v>
                </c:pt>
                <c:pt idx="3">
                  <c:v>Harefield Hospital (40)</c:v>
                </c:pt>
                <c:pt idx="4">
                  <c:v>Royal Brompton Hospital (48)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3.6046742897280817</c:v>
                </c:pt>
                <c:pt idx="1">
                  <c:v>3.1897693918360632</c:v>
                </c:pt>
                <c:pt idx="2">
                  <c:v>4.0042058594725454</c:v>
                </c:pt>
                <c:pt idx="3">
                  <c:v>3.3093691268554357</c:v>
                </c:pt>
                <c:pt idx="4">
                  <c:v>2.565179907866165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Guy's Hospital (51)</c:v>
                </c:pt>
                <c:pt idx="2">
                  <c:v>St Thomas' Hospital (60)</c:v>
                </c:pt>
                <c:pt idx="3">
                  <c:v>Harefield Hospital (-)</c:v>
                </c:pt>
                <c:pt idx="4">
                  <c:v>Royal Brompton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Guy's Hospital (51)</c:v>
                </c:pt>
                <c:pt idx="2">
                  <c:v>St Thomas' Hospital (60)</c:v>
                </c:pt>
                <c:pt idx="3">
                  <c:v>Harefield Hospital (-)</c:v>
                </c:pt>
                <c:pt idx="4">
                  <c:v>Royal Brompton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Guy's Hospital (51)</c:v>
                </c:pt>
                <c:pt idx="2">
                  <c:v>St Thomas' Hospital (60)</c:v>
                </c:pt>
                <c:pt idx="3">
                  <c:v>Harefield Hospital (-)</c:v>
                </c:pt>
                <c:pt idx="4">
                  <c:v>Royal Brompton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Guy's Hospital (51)</c:v>
                </c:pt>
                <c:pt idx="2">
                  <c:v>St Thomas' Hospital (60)</c:v>
                </c:pt>
                <c:pt idx="3">
                  <c:v>Harefield Hospital (-)</c:v>
                </c:pt>
                <c:pt idx="4">
                  <c:v>Royal Brompton Hospital (-)</c:v>
                </c:pt>
              </c:strCache>
            </c:strRef>
          </c:cat>
          <c:val>
            <c:numRef>
              <c:f>Sheet1!$G$2:$G$6</c:f>
              <c:numCache>
                <c:formatCode>0.0;;</c:formatCode>
                <c:ptCount val="5"/>
                <c:pt idx="0">
                  <c:v>7.7871892955771322</c:v>
                </c:pt>
                <c:pt idx="1">
                  <c:v>8.0551466004425016</c:v>
                </c:pt>
                <c:pt idx="2">
                  <c:v>7.4890971152932746</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Guy's Hospital (51)</c:v>
                </c:pt>
                <c:pt idx="2">
                  <c:v>St Thomas' Hospital (60)</c:v>
                </c:pt>
                <c:pt idx="3">
                  <c:v>Harefield Hospital (-)</c:v>
                </c:pt>
                <c:pt idx="4">
                  <c:v>Royal Brompton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Guy's Hospital (51)</c:v>
                </c:pt>
                <c:pt idx="2">
                  <c:v>St Thomas' Hospital (60)</c:v>
                </c:pt>
                <c:pt idx="3">
                  <c:v>Harefield Hospital (-)</c:v>
                </c:pt>
                <c:pt idx="4">
                  <c:v>Royal Brompton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Guy's Hospital (51)</c:v>
                </c:pt>
                <c:pt idx="2">
                  <c:v>St Thomas' Hospital (60)</c:v>
                </c:pt>
                <c:pt idx="3">
                  <c:v>Harefield Hospital (-)</c:v>
                </c:pt>
                <c:pt idx="4">
                  <c:v>Royal Brompton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2.2128107044228678</c:v>
                </c:pt>
                <c:pt idx="1">
                  <c:v>1.9448533995574984</c:v>
                </c:pt>
                <c:pt idx="2">
                  <c:v>2.5109028847067254</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(150)</c:v>
                </c:pt>
                <c:pt idx="2">
                  <c:v>St Thomas' Hospital (181)</c:v>
                </c:pt>
                <c:pt idx="3">
                  <c:v>Harefield Hospital (70)</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(150)</c:v>
                </c:pt>
                <c:pt idx="2">
                  <c:v>St Thomas' Hospital (181)</c:v>
                </c:pt>
                <c:pt idx="3">
                  <c:v>Harefield Hospital (70)</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(150)</c:v>
                </c:pt>
                <c:pt idx="2">
                  <c:v>St Thomas' Hospital (181)</c:v>
                </c:pt>
                <c:pt idx="3">
                  <c:v>Harefield Hospital (70)</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(150)</c:v>
                </c:pt>
                <c:pt idx="2">
                  <c:v>St Thomas' Hospital (181)</c:v>
                </c:pt>
                <c:pt idx="3">
                  <c:v>Harefield Hospital (70)</c:v>
                </c:pt>
                <c:pt idx="4">
                  <c:v>Royal Brompton Hospital (72)</c:v>
                </c:pt>
              </c:strCache>
            </c:strRef>
          </c:cat>
          <c:val>
            <c:numRef>
              <c:f>Sheet1!$G$2:$G$6</c:f>
              <c:numCache>
                <c:formatCode>0.0;;</c:formatCode>
                <c:ptCount val="5"/>
                <c:pt idx="0">
                  <c:v>0</c:v>
                </c:pt>
                <c:pt idx="1">
                  <c:v>7.6916836915597342</c:v>
                </c:pt>
                <c:pt idx="2">
                  <c:v>7.2988905529620673</c:v>
                </c:pt>
                <c:pt idx="3">
                  <c:v>0</c:v>
                </c:pt>
                <c:pt idx="4">
                  <c:v>7.4885797285973306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(150)</c:v>
                </c:pt>
                <c:pt idx="2">
                  <c:v>St Thomas' Hospital (181)</c:v>
                </c:pt>
                <c:pt idx="3">
                  <c:v>Harefield Hospital (70)</c:v>
                </c:pt>
                <c:pt idx="4">
                  <c:v>Royal Brompton Hospital (72)</c:v>
                </c:pt>
              </c:strCache>
            </c:strRef>
          </c:cat>
          <c:val>
            <c:numRef>
              <c:f>Sheet1!$H$2:$H$6</c:f>
              <c:numCache>
                <c:formatCode>0.0;;</c:formatCode>
                <c:ptCount val="5"/>
                <c:pt idx="0">
                  <c:v>7.4840364372290038</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(150)</c:v>
                </c:pt>
                <c:pt idx="2">
                  <c:v>St Thomas' Hospital (181)</c:v>
                </c:pt>
                <c:pt idx="3">
                  <c:v>Harefield Hospital (70)</c:v>
                </c:pt>
                <c:pt idx="4">
                  <c:v>Royal Brompton Hospital (72)</c:v>
                </c:pt>
              </c:strCache>
            </c:strRef>
          </c:cat>
          <c:val>
            <c:numRef>
              <c:f>Sheet1!$I$2:$I$6</c:f>
              <c:numCache>
                <c:formatCode>0.0;;</c:formatCode>
                <c:ptCount val="5"/>
                <c:pt idx="0">
                  <c:v>0</c:v>
                </c:pt>
                <c:pt idx="1">
                  <c:v>0</c:v>
                </c:pt>
                <c:pt idx="2">
                  <c:v>0</c:v>
                </c:pt>
                <c:pt idx="3">
                  <c:v>8.2503692947598104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(150)</c:v>
                </c:pt>
                <c:pt idx="2">
                  <c:v>St Thomas' Hospital (181)</c:v>
                </c:pt>
                <c:pt idx="3">
                  <c:v>Harefield Hospital (70)</c:v>
                </c:pt>
                <c:pt idx="4">
                  <c:v>Royal Brompton Hospital (72)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2.5159635627709962</c:v>
                </c:pt>
                <c:pt idx="1">
                  <c:v>2.3083163084402658</c:v>
                </c:pt>
                <c:pt idx="2">
                  <c:v>2.7011094470379327</c:v>
                </c:pt>
                <c:pt idx="3">
                  <c:v>1.7496307052401896</c:v>
                </c:pt>
                <c:pt idx="4">
                  <c:v>2.5114202714026694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Guy's Hospital (139)</c:v>
                </c:pt>
                <c:pt idx="2">
                  <c:v>St Thomas' Hospital (174)</c:v>
                </c:pt>
                <c:pt idx="3">
                  <c:v>Harefield Hospital (69)</c:v>
                </c:pt>
                <c:pt idx="4">
                  <c:v>Royal Brompton Hospital (68)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Guy's Hospital (139)</c:v>
                </c:pt>
                <c:pt idx="2">
                  <c:v>St Thomas' Hospital (174)</c:v>
                </c:pt>
                <c:pt idx="3">
                  <c:v>Harefield Hospital (69)</c:v>
                </c:pt>
                <c:pt idx="4">
                  <c:v>Royal Brompton Hospital (68)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Guy's Hospital (139)</c:v>
                </c:pt>
                <c:pt idx="2">
                  <c:v>St Thomas' Hospital (174)</c:v>
                </c:pt>
                <c:pt idx="3">
                  <c:v>Harefield Hospital (69)</c:v>
                </c:pt>
                <c:pt idx="4">
                  <c:v>Royal Brompton Hospital (68)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Guy's Hospital (139)</c:v>
                </c:pt>
                <c:pt idx="2">
                  <c:v>St Thomas' Hospital (174)</c:v>
                </c:pt>
                <c:pt idx="3">
                  <c:v>Harefield Hospital (69)</c:v>
                </c:pt>
                <c:pt idx="4">
                  <c:v>Royal Brompton Hospital (68)</c:v>
                </c:pt>
              </c:strCache>
            </c:strRef>
          </c:cat>
          <c:val>
            <c:numRef>
              <c:f>Sheet1!$G$2:$G$6</c:f>
              <c:numCache>
                <c:formatCode>0.0;;</c:formatCode>
                <c:ptCount val="5"/>
                <c:pt idx="0">
                  <c:v>0</c:v>
                </c:pt>
                <c:pt idx="1">
                  <c:v>0</c:v>
                </c:pt>
                <c:pt idx="2">
                  <c:v>8.5612649284934506</c:v>
                </c:pt>
                <c:pt idx="3">
                  <c:v>0</c:v>
                </c:pt>
                <c:pt idx="4">
                  <c:v>8.6491837124068311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Guy's Hospital (139)</c:v>
                </c:pt>
                <c:pt idx="2">
                  <c:v>St Thomas' Hospital (174)</c:v>
                </c:pt>
                <c:pt idx="3">
                  <c:v>Harefield Hospital (69)</c:v>
                </c:pt>
                <c:pt idx="4">
                  <c:v>Royal Brompton Hospital (68)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Guy's Hospital (139)</c:v>
                </c:pt>
                <c:pt idx="2">
                  <c:v>St Thomas' Hospital (174)</c:v>
                </c:pt>
                <c:pt idx="3">
                  <c:v>Harefield Hospital (69)</c:v>
                </c:pt>
                <c:pt idx="4">
                  <c:v>Royal Brompton Hospital (68)</c:v>
                </c:pt>
              </c:strCache>
            </c:strRef>
          </c:cat>
          <c:val>
            <c:numRef>
              <c:f>Sheet1!$I$2:$I$6</c:f>
              <c:numCache>
                <c:formatCode>0.0;;</c:formatCode>
                <c:ptCount val="5"/>
                <c:pt idx="0">
                  <c:v>8.7241516133448584</c:v>
                </c:pt>
                <c:pt idx="1">
                  <c:v>9.209717946628496</c:v>
                </c:pt>
                <c:pt idx="2">
                  <c:v>0</c:v>
                </c:pt>
                <c:pt idx="3">
                  <c:v>9.2182858981931144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(450)</c:v>
                </c:pt>
                <c:pt idx="1">
                  <c:v>Guy's Hospital (139)</c:v>
                </c:pt>
                <c:pt idx="2">
                  <c:v>St Thomas' Hospital (174)</c:v>
                </c:pt>
                <c:pt idx="3">
                  <c:v>Harefield Hospital (69)</c:v>
                </c:pt>
                <c:pt idx="4">
                  <c:v>Royal Brompton Hospital (68)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1.2758483866551416</c:v>
                </c:pt>
                <c:pt idx="1">
                  <c:v>0.79028205337150403</c:v>
                </c:pt>
                <c:pt idx="2">
                  <c:v>1.4387350715065494</c:v>
                </c:pt>
                <c:pt idx="3">
                  <c:v>0.78171410180688561</c:v>
                </c:pt>
                <c:pt idx="4">
                  <c:v>1.3508162875931689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Guy's Hospital (133)</c:v>
                </c:pt>
                <c:pt idx="2">
                  <c:v>St Thomas' Hospital (150)</c:v>
                </c:pt>
                <c:pt idx="3">
                  <c:v>Harefield Hospital (62)</c:v>
                </c:pt>
                <c:pt idx="4">
                  <c:v>Royal Brompton Hospital (59)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Guy's Hospital (133)</c:v>
                </c:pt>
                <c:pt idx="2">
                  <c:v>St Thomas' Hospital (150)</c:v>
                </c:pt>
                <c:pt idx="3">
                  <c:v>Harefield Hospital (62)</c:v>
                </c:pt>
                <c:pt idx="4">
                  <c:v>Royal Brompton Hospital (59)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Guy's Hospital (133)</c:v>
                </c:pt>
                <c:pt idx="2">
                  <c:v>St Thomas' Hospital (150)</c:v>
                </c:pt>
                <c:pt idx="3">
                  <c:v>Harefield Hospital (62)</c:v>
                </c:pt>
                <c:pt idx="4">
                  <c:v>Royal Brompton Hospital (59)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Guy's Hospital (133)</c:v>
                </c:pt>
                <c:pt idx="2">
                  <c:v>St Thomas' Hospital (150)</c:v>
                </c:pt>
                <c:pt idx="3">
                  <c:v>Harefield Hospital (62)</c:v>
                </c:pt>
                <c:pt idx="4">
                  <c:v>Royal Brompton Hospital (59)</c:v>
                </c:pt>
              </c:strCache>
            </c:strRef>
          </c:cat>
          <c:val>
            <c:numRef>
              <c:f>Sheet1!$G$2:$G$6</c:f>
              <c:numCache>
                <c:formatCode>0.0;;</c:formatCode>
                <c:ptCount val="5"/>
                <c:pt idx="0">
                  <c:v>9.139680747314717</c:v>
                </c:pt>
                <c:pt idx="1">
                  <c:v>9.2385928504277626</c:v>
                </c:pt>
                <c:pt idx="2">
                  <c:v>9.1471549898234077</c:v>
                </c:pt>
                <c:pt idx="3">
                  <c:v>9.2936484335737859</c:v>
                </c:pt>
                <c:pt idx="4">
                  <c:v>8.7826166836529609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Guy's Hospital (133)</c:v>
                </c:pt>
                <c:pt idx="2">
                  <c:v>St Thomas' Hospital (150)</c:v>
                </c:pt>
                <c:pt idx="3">
                  <c:v>Harefield Hospital (62)</c:v>
                </c:pt>
                <c:pt idx="4">
                  <c:v>Royal Brompton Hospital (59)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Guy's Hospital (133)</c:v>
                </c:pt>
                <c:pt idx="2">
                  <c:v>St Thomas' Hospital (150)</c:v>
                </c:pt>
                <c:pt idx="3">
                  <c:v>Harefield Hospital (62)</c:v>
                </c:pt>
                <c:pt idx="4">
                  <c:v>Royal Brompton Hospital (59)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Guy's Hospital (133)</c:v>
                </c:pt>
                <c:pt idx="2">
                  <c:v>St Thomas' Hospital (150)</c:v>
                </c:pt>
                <c:pt idx="3">
                  <c:v>Harefield Hospital (62)</c:v>
                </c:pt>
                <c:pt idx="4">
                  <c:v>Royal Brompton Hospital (59)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0.86031925268528298</c:v>
                </c:pt>
                <c:pt idx="1">
                  <c:v>0.76140714957223743</c:v>
                </c:pt>
                <c:pt idx="2">
                  <c:v>0.85284501017659231</c:v>
                </c:pt>
                <c:pt idx="3">
                  <c:v>0.70635156642621411</c:v>
                </c:pt>
                <c:pt idx="4">
                  <c:v>1.2173833163470391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Guy's Hospital (83)</c:v>
                </c:pt>
                <c:pt idx="2">
                  <c:v>St Thomas' Hospital (107)</c:v>
                </c:pt>
                <c:pt idx="3">
                  <c:v>Harefield Hospital (34)</c:v>
                </c:pt>
                <c:pt idx="4">
                  <c:v>Royal Brompton Hospital (41)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Guy's Hospital (83)</c:v>
                </c:pt>
                <c:pt idx="2">
                  <c:v>St Thomas' Hospital (107)</c:v>
                </c:pt>
                <c:pt idx="3">
                  <c:v>Harefield Hospital (34)</c:v>
                </c:pt>
                <c:pt idx="4">
                  <c:v>Royal Brompton Hospital (41)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Guy's Hospital (83)</c:v>
                </c:pt>
                <c:pt idx="2">
                  <c:v>St Thomas' Hospital (107)</c:v>
                </c:pt>
                <c:pt idx="3">
                  <c:v>Harefield Hospital (34)</c:v>
                </c:pt>
                <c:pt idx="4">
                  <c:v>Royal Brompton Hospital (41)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Guy's Hospital (83)</c:v>
                </c:pt>
                <c:pt idx="2">
                  <c:v>St Thomas' Hospital (107)</c:v>
                </c:pt>
                <c:pt idx="3">
                  <c:v>Harefield Hospital (34)</c:v>
                </c:pt>
                <c:pt idx="4">
                  <c:v>Royal Brompton Hospital (41)</c:v>
                </c:pt>
              </c:strCache>
            </c:strRef>
          </c:cat>
          <c:val>
            <c:numRef>
              <c:f>Sheet1!$G$2:$G$6</c:f>
              <c:numCache>
                <c:formatCode>0.0;;</c:formatCode>
                <c:ptCount val="5"/>
                <c:pt idx="0">
                  <c:v>0</c:v>
                </c:pt>
                <c:pt idx="1">
                  <c:v>6.482178911165561</c:v>
                </c:pt>
                <c:pt idx="2">
                  <c:v>7.0336038135525056</c:v>
                </c:pt>
                <c:pt idx="3">
                  <c:v>7.3356709515159508</c:v>
                </c:pt>
                <c:pt idx="4">
                  <c:v>6.1393513542524643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Guy's Hospital (83)</c:v>
                </c:pt>
                <c:pt idx="2">
                  <c:v>St Thomas' Hospital (107)</c:v>
                </c:pt>
                <c:pt idx="3">
                  <c:v>Harefield Hospital (34)</c:v>
                </c:pt>
                <c:pt idx="4">
                  <c:v>Royal Brompton Hospital (41)</c:v>
                </c:pt>
              </c:strCache>
            </c:strRef>
          </c:cat>
          <c:val>
            <c:numRef>
              <c:f>Sheet1!$H$2:$H$6</c:f>
              <c:numCache>
                <c:formatCode>0.0;;</c:formatCode>
                <c:ptCount val="5"/>
                <c:pt idx="0">
                  <c:v>7.0264404974111496</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Guy's Hospital (83)</c:v>
                </c:pt>
                <c:pt idx="2">
                  <c:v>St Thomas' Hospital (107)</c:v>
                </c:pt>
                <c:pt idx="3">
                  <c:v>Harefield Hospital (34)</c:v>
                </c:pt>
                <c:pt idx="4">
                  <c:v>Royal Brompton Hospital (41)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Guy's Hospital (83)</c:v>
                </c:pt>
                <c:pt idx="2">
                  <c:v>St Thomas' Hospital (107)</c:v>
                </c:pt>
                <c:pt idx="3">
                  <c:v>Harefield Hospital (34)</c:v>
                </c:pt>
                <c:pt idx="4">
                  <c:v>Royal Brompton Hospital (41)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2.9735595025888504</c:v>
                </c:pt>
                <c:pt idx="1">
                  <c:v>3.517821088834439</c:v>
                </c:pt>
                <c:pt idx="2">
                  <c:v>2.9663961864474944</c:v>
                </c:pt>
                <c:pt idx="3">
                  <c:v>2.6643290484840492</c:v>
                </c:pt>
                <c:pt idx="4">
                  <c:v>3.8606486457475357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Guy's Hospital (121)</c:v>
                </c:pt>
                <c:pt idx="2">
                  <c:v>St Thomas' Hospital (156)</c:v>
                </c:pt>
                <c:pt idx="3">
                  <c:v>Harefield Hospital (63)</c:v>
                </c:pt>
                <c:pt idx="4">
                  <c:v>Royal Brompton Hospital (61)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Guy's Hospital (121)</c:v>
                </c:pt>
                <c:pt idx="2">
                  <c:v>St Thomas' Hospital (156)</c:v>
                </c:pt>
                <c:pt idx="3">
                  <c:v>Harefield Hospital (63)</c:v>
                </c:pt>
                <c:pt idx="4">
                  <c:v>Royal Brompton Hospital (61)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Guy's Hospital (121)</c:v>
                </c:pt>
                <c:pt idx="2">
                  <c:v>St Thomas' Hospital (156)</c:v>
                </c:pt>
                <c:pt idx="3">
                  <c:v>Harefield Hospital (63)</c:v>
                </c:pt>
                <c:pt idx="4">
                  <c:v>Royal Brompton Hospital (61)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Guy's Hospital (121)</c:v>
                </c:pt>
                <c:pt idx="2">
                  <c:v>St Thomas' Hospital (156)</c:v>
                </c:pt>
                <c:pt idx="3">
                  <c:v>Harefield Hospital (63)</c:v>
                </c:pt>
                <c:pt idx="4">
                  <c:v>Royal Brompton Hospital (61)</c:v>
                </c:pt>
              </c:strCache>
            </c:strRef>
          </c:cat>
          <c:val>
            <c:numRef>
              <c:f>Sheet1!$G$2:$G$6</c:f>
              <c:numCache>
                <c:formatCode>0.0;;</c:formatCode>
                <c:ptCount val="5"/>
                <c:pt idx="0">
                  <c:v>4.8737114112847042</c:v>
                </c:pt>
                <c:pt idx="1">
                  <c:v>5.0113251551263787</c:v>
                </c:pt>
                <c:pt idx="2">
                  <c:v>4.5943949730811484</c:v>
                </c:pt>
                <c:pt idx="3">
                  <c:v>0</c:v>
                </c:pt>
                <c:pt idx="4">
                  <c:v>4.0554401056170688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Guy's Hospital (121)</c:v>
                </c:pt>
                <c:pt idx="2">
                  <c:v>St Thomas' Hospital (156)</c:v>
                </c:pt>
                <c:pt idx="3">
                  <c:v>Harefield Hospital (63)</c:v>
                </c:pt>
                <c:pt idx="4">
                  <c:v>Royal Brompton Hospital (61)</c:v>
                </c:pt>
              </c:strCache>
            </c:strRef>
          </c:cat>
          <c:val>
            <c:numRef>
              <c:f>Sheet1!$H$2:$H$6</c:f>
              <c:numCache>
                <c:formatCode>0.0;;</c:formatCode>
                <c:ptCount val="5"/>
                <c:pt idx="0">
                  <c:v>0</c:v>
                </c:pt>
                <c:pt idx="1">
                  <c:v>0</c:v>
                </c:pt>
                <c:pt idx="2">
                  <c:v>0</c:v>
                </c:pt>
                <c:pt idx="3">
                  <c:v>5.6843621366591544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Guy's Hospital (121)</c:v>
                </c:pt>
                <c:pt idx="2">
                  <c:v>St Thomas' Hospital (156)</c:v>
                </c:pt>
                <c:pt idx="3">
                  <c:v>Harefield Hospital (63)</c:v>
                </c:pt>
                <c:pt idx="4">
                  <c:v>Royal Brompton Hospital (61)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(401)</c:v>
                </c:pt>
                <c:pt idx="1">
                  <c:v>Guy's Hospital (121)</c:v>
                </c:pt>
                <c:pt idx="2">
                  <c:v>St Thomas' Hospital (156)</c:v>
                </c:pt>
                <c:pt idx="3">
                  <c:v>Harefield Hospital (63)</c:v>
                </c:pt>
                <c:pt idx="4">
                  <c:v>Royal Brompton Hospital (61)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5.1262885887152958</c:v>
                </c:pt>
                <c:pt idx="1">
                  <c:v>4.9886748448736213</c:v>
                </c:pt>
                <c:pt idx="2">
                  <c:v>5.4056050269188516</c:v>
                </c:pt>
                <c:pt idx="3">
                  <c:v>4.3156378633408456</c:v>
                </c:pt>
                <c:pt idx="4">
                  <c:v>5.9445598943829312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(136)</c:v>
                </c:pt>
                <c:pt idx="2">
                  <c:v>St Thomas' Hospital (167)</c:v>
                </c:pt>
                <c:pt idx="3">
                  <c:v>Harefield Hospital (67)</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(136)</c:v>
                </c:pt>
                <c:pt idx="2">
                  <c:v>St Thomas' Hospital (167)</c:v>
                </c:pt>
                <c:pt idx="3">
                  <c:v>Harefield Hospital (67)</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(136)</c:v>
                </c:pt>
                <c:pt idx="2">
                  <c:v>St Thomas' Hospital (167)</c:v>
                </c:pt>
                <c:pt idx="3">
                  <c:v>Harefield Hospital (67)</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(136)</c:v>
                </c:pt>
                <c:pt idx="2">
                  <c:v>St Thomas' Hospital (167)</c:v>
                </c:pt>
                <c:pt idx="3">
                  <c:v>Harefield Hospital (67)</c:v>
                </c:pt>
                <c:pt idx="4">
                  <c:v>Royal Brompton Hospital (72)</c:v>
                </c:pt>
              </c:strCache>
            </c:strRef>
          </c:cat>
          <c:val>
            <c:numRef>
              <c:f>Sheet1!$G$2:$G$6</c:f>
              <c:numCache>
                <c:formatCode>0.0;;</c:formatCode>
                <c:ptCount val="5"/>
                <c:pt idx="0">
                  <c:v>7.1667648287538794</c:v>
                </c:pt>
                <c:pt idx="1">
                  <c:v>7.1352964754411206</c:v>
                </c:pt>
                <c:pt idx="2">
                  <c:v>7.3123367700855662</c:v>
                </c:pt>
                <c:pt idx="3">
                  <c:v>6.886036462293565</c:v>
                </c:pt>
                <c:pt idx="4">
                  <c:v>6.6465051085361742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(136)</c:v>
                </c:pt>
                <c:pt idx="2">
                  <c:v>St Thomas' Hospital (167)</c:v>
                </c:pt>
                <c:pt idx="3">
                  <c:v>Harefield Hospital (67)</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(136)</c:v>
                </c:pt>
                <c:pt idx="2">
                  <c:v>St Thomas' Hospital (167)</c:v>
                </c:pt>
                <c:pt idx="3">
                  <c:v>Harefield Hospital (67)</c:v>
                </c:pt>
                <c:pt idx="4">
                  <c:v>Royal Brompton Hospital (72)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(442)</c:v>
                </c:pt>
                <c:pt idx="1">
                  <c:v>Guy's Hospital (136)</c:v>
                </c:pt>
                <c:pt idx="2">
                  <c:v>St Thomas' Hospital (167)</c:v>
                </c:pt>
                <c:pt idx="3">
                  <c:v>Harefield Hospital (67)</c:v>
                </c:pt>
                <c:pt idx="4">
                  <c:v>Royal Brompton Hospital (72)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2.8332351712461206</c:v>
                </c:pt>
                <c:pt idx="1">
                  <c:v>2.8647035245588794</c:v>
                </c:pt>
                <c:pt idx="2">
                  <c:v>2.6876632299144338</c:v>
                </c:pt>
                <c:pt idx="3">
                  <c:v>3.113963537706435</c:v>
                </c:pt>
                <c:pt idx="4">
                  <c:v>3.3534948914638258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Guy's Hospital (137)</c:v>
                </c:pt>
                <c:pt idx="2">
                  <c:v>St Thomas' Hospital (164)</c:v>
                </c:pt>
                <c:pt idx="3">
                  <c:v>Harefield Hospital (62)</c:v>
                </c:pt>
                <c:pt idx="4">
                  <c:v>Royal Brompton Hospital (69)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Guy's Hospital (137)</c:v>
                </c:pt>
                <c:pt idx="2">
                  <c:v>St Thomas' Hospital (164)</c:v>
                </c:pt>
                <c:pt idx="3">
                  <c:v>Harefield Hospital (62)</c:v>
                </c:pt>
                <c:pt idx="4">
                  <c:v>Royal Brompton Hospital (69)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Guy's Hospital (137)</c:v>
                </c:pt>
                <c:pt idx="2">
                  <c:v>St Thomas' Hospital (164)</c:v>
                </c:pt>
                <c:pt idx="3">
                  <c:v>Harefield Hospital (62)</c:v>
                </c:pt>
                <c:pt idx="4">
                  <c:v>Royal Brompton Hospital (69)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Guy's Hospital (137)</c:v>
                </c:pt>
                <c:pt idx="2">
                  <c:v>St Thomas' Hospital (164)</c:v>
                </c:pt>
                <c:pt idx="3">
                  <c:v>Harefield Hospital (62)</c:v>
                </c:pt>
                <c:pt idx="4">
                  <c:v>Royal Brompton Hospital (69)</c:v>
                </c:pt>
              </c:strCache>
            </c:strRef>
          </c:cat>
          <c:val>
            <c:numRef>
              <c:f>Sheet1!$G$2:$G$6</c:f>
              <c:numCache>
                <c:formatCode>0.0;;</c:formatCode>
                <c:ptCount val="5"/>
                <c:pt idx="0">
                  <c:v>8.2450405662903226</c:v>
                </c:pt>
                <c:pt idx="1">
                  <c:v>8.4930188953539307</c:v>
                </c:pt>
                <c:pt idx="2">
                  <c:v>8.1771306408853288</c:v>
                </c:pt>
                <c:pt idx="3">
                  <c:v>0</c:v>
                </c:pt>
                <c:pt idx="4">
                  <c:v>8.5904388247416268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Guy's Hospital (137)</c:v>
                </c:pt>
                <c:pt idx="2">
                  <c:v>St Thomas' Hospital (164)</c:v>
                </c:pt>
                <c:pt idx="3">
                  <c:v>Harefield Hospital (62)</c:v>
                </c:pt>
                <c:pt idx="4">
                  <c:v>Royal Brompton Hospital (69)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Guy's Hospital (137)</c:v>
                </c:pt>
                <c:pt idx="2">
                  <c:v>St Thomas' Hospital (164)</c:v>
                </c:pt>
                <c:pt idx="3">
                  <c:v>Harefield Hospital (62)</c:v>
                </c:pt>
                <c:pt idx="4">
                  <c:v>Royal Brompton Hospital (69)</c:v>
                </c:pt>
              </c:strCache>
            </c:strRef>
          </c:cat>
          <c:val>
            <c:numRef>
              <c:f>Sheet1!$I$2:$I$6</c:f>
              <c:numCache>
                <c:formatCode>0.0;;</c:formatCode>
                <c:ptCount val="5"/>
                <c:pt idx="0">
                  <c:v>0</c:v>
                </c:pt>
                <c:pt idx="1">
                  <c:v>0</c:v>
                </c:pt>
                <c:pt idx="2">
                  <c:v>0</c:v>
                </c:pt>
                <c:pt idx="3">
                  <c:v>8.787573455310584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(432)</c:v>
                </c:pt>
                <c:pt idx="1">
                  <c:v>Guy's Hospital (137)</c:v>
                </c:pt>
                <c:pt idx="2">
                  <c:v>St Thomas' Hospital (164)</c:v>
                </c:pt>
                <c:pt idx="3">
                  <c:v>Harefield Hospital (62)</c:v>
                </c:pt>
                <c:pt idx="4">
                  <c:v>Royal Brompton Hospital (69)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1.7549594337096774</c:v>
                </c:pt>
                <c:pt idx="1">
                  <c:v>1.5069811046460693</c:v>
                </c:pt>
                <c:pt idx="2">
                  <c:v>1.8228693591146712</c:v>
                </c:pt>
                <c:pt idx="3">
                  <c:v>1.212426544689416</c:v>
                </c:pt>
                <c:pt idx="4">
                  <c:v>1.4095611752583732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(239)</c:v>
                </c:pt>
                <c:pt idx="1">
                  <c:v>Guy's Hospital (72)</c:v>
                </c:pt>
                <c:pt idx="2">
                  <c:v>St Thomas' Hospital (93)</c:v>
                </c:pt>
                <c:pt idx="3">
                  <c:v>Harefield Hospital (34)</c:v>
                </c:pt>
                <c:pt idx="4">
                  <c:v>Royal Brompton Hospital (40)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(239)</c:v>
                </c:pt>
                <c:pt idx="1">
                  <c:v>Guy's Hospital (72)</c:v>
                </c:pt>
                <c:pt idx="2">
                  <c:v>St Thomas' Hospital (93)</c:v>
                </c:pt>
                <c:pt idx="3">
                  <c:v>Harefield Hospital (34)</c:v>
                </c:pt>
                <c:pt idx="4">
                  <c:v>Royal Brompton Hospital (40)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(239)</c:v>
                </c:pt>
                <c:pt idx="1">
                  <c:v>Guy's Hospital (72)</c:v>
                </c:pt>
                <c:pt idx="2">
                  <c:v>St Thomas' Hospital (93)</c:v>
                </c:pt>
                <c:pt idx="3">
                  <c:v>Harefield Hospital (34)</c:v>
                </c:pt>
                <c:pt idx="4">
                  <c:v>Royal Brompton Hospital (40)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(239)</c:v>
                </c:pt>
                <c:pt idx="1">
                  <c:v>Guy's Hospital (72)</c:v>
                </c:pt>
                <c:pt idx="2">
                  <c:v>St Thomas' Hospital (93)</c:v>
                </c:pt>
                <c:pt idx="3">
                  <c:v>Harefield Hospital (34)</c:v>
                </c:pt>
                <c:pt idx="4">
                  <c:v>Royal Brompton Hospital (40)</c:v>
                </c:pt>
              </c:strCache>
            </c:strRef>
          </c:cat>
          <c:val>
            <c:numRef>
              <c:f>Sheet1!$G$2:$G$6</c:f>
              <c:numCache>
                <c:formatCode>0.0;;</c:formatCode>
                <c:ptCount val="5"/>
                <c:pt idx="0">
                  <c:v>8.3718399431070551</c:v>
                </c:pt>
                <c:pt idx="1">
                  <c:v>8.1197882378715427</c:v>
                </c:pt>
                <c:pt idx="2">
                  <c:v>8.5737453683752936</c:v>
                </c:pt>
                <c:pt idx="3">
                  <c:v>8.8156499316680144</c:v>
                </c:pt>
                <c:pt idx="4">
                  <c:v>7.831650296704411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(239)</c:v>
                </c:pt>
                <c:pt idx="1">
                  <c:v>Guy's Hospital (72)</c:v>
                </c:pt>
                <c:pt idx="2">
                  <c:v>St Thomas' Hospital (93)</c:v>
                </c:pt>
                <c:pt idx="3">
                  <c:v>Harefield Hospital (34)</c:v>
                </c:pt>
                <c:pt idx="4">
                  <c:v>Royal Brompton Hospital (40)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(239)</c:v>
                </c:pt>
                <c:pt idx="1">
                  <c:v>Guy's Hospital (72)</c:v>
                </c:pt>
                <c:pt idx="2">
                  <c:v>St Thomas' Hospital (93)</c:v>
                </c:pt>
                <c:pt idx="3">
                  <c:v>Harefield Hospital (34)</c:v>
                </c:pt>
                <c:pt idx="4">
                  <c:v>Royal Brompton Hospital (40)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(239)</c:v>
                </c:pt>
                <c:pt idx="1">
                  <c:v>Guy's Hospital (72)</c:v>
                </c:pt>
                <c:pt idx="2">
                  <c:v>St Thomas' Hospital (93)</c:v>
                </c:pt>
                <c:pt idx="3">
                  <c:v>Harefield Hospital (34)</c:v>
                </c:pt>
                <c:pt idx="4">
                  <c:v>Royal Brompton Hospital (40)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1.6281600568929449</c:v>
                </c:pt>
                <c:pt idx="1">
                  <c:v>1.8802117621284573</c:v>
                </c:pt>
                <c:pt idx="2">
                  <c:v>1.4262546316247064</c:v>
                </c:pt>
                <c:pt idx="3">
                  <c:v>1.1843500683319856</c:v>
                </c:pt>
                <c:pt idx="4">
                  <c:v>2.168349703295589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Guy's Hospital (79)</c:v>
                </c:pt>
                <c:pt idx="2">
                  <c:v>St Thomas' Hospital (114)</c:v>
                </c:pt>
                <c:pt idx="3">
                  <c:v>Harefield Hospital (42)</c:v>
                </c:pt>
                <c:pt idx="4">
                  <c:v>Royal Brompton Hospital (39)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Guy's Hospital (79)</c:v>
                </c:pt>
                <c:pt idx="2">
                  <c:v>St Thomas' Hospital (114)</c:v>
                </c:pt>
                <c:pt idx="3">
                  <c:v>Harefield Hospital (42)</c:v>
                </c:pt>
                <c:pt idx="4">
                  <c:v>Royal Brompton Hospital (39)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Guy's Hospital (79)</c:v>
                </c:pt>
                <c:pt idx="2">
                  <c:v>St Thomas' Hospital (114)</c:v>
                </c:pt>
                <c:pt idx="3">
                  <c:v>Harefield Hospital (42)</c:v>
                </c:pt>
                <c:pt idx="4">
                  <c:v>Royal Brompton Hospital (39)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Guy's Hospital (79)</c:v>
                </c:pt>
                <c:pt idx="2">
                  <c:v>St Thomas' Hospital (114)</c:v>
                </c:pt>
                <c:pt idx="3">
                  <c:v>Harefield Hospital (42)</c:v>
                </c:pt>
                <c:pt idx="4">
                  <c:v>Royal Brompton Hospital (39)</c:v>
                </c:pt>
              </c:strCache>
            </c:strRef>
          </c:cat>
          <c:val>
            <c:numRef>
              <c:f>Sheet1!$G$2:$G$6</c:f>
              <c:numCache>
                <c:formatCode>0.0;;</c:formatCode>
                <c:ptCount val="5"/>
                <c:pt idx="0">
                  <c:v>6.5922438432577666</c:v>
                </c:pt>
                <c:pt idx="1">
                  <c:v>6.2608982579671304</c:v>
                </c:pt>
                <c:pt idx="2">
                  <c:v>6.7860163756138281</c:v>
                </c:pt>
                <c:pt idx="3">
                  <c:v>6.659409223262057</c:v>
                </c:pt>
                <c:pt idx="4">
                  <c:v>6.688656716236288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Guy's Hospital (79)</c:v>
                </c:pt>
                <c:pt idx="2">
                  <c:v>St Thomas' Hospital (114)</c:v>
                </c:pt>
                <c:pt idx="3">
                  <c:v>Harefield Hospital (42)</c:v>
                </c:pt>
                <c:pt idx="4">
                  <c:v>Royal Brompton Hospital (39)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Guy's Hospital (79)</c:v>
                </c:pt>
                <c:pt idx="2">
                  <c:v>St Thomas' Hospital (114)</c:v>
                </c:pt>
                <c:pt idx="3">
                  <c:v>Harefield Hospital (42)</c:v>
                </c:pt>
                <c:pt idx="4">
                  <c:v>Royal Brompton Hospital (39)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(274)</c:v>
                </c:pt>
                <c:pt idx="1">
                  <c:v>Guy's Hospital (79)</c:v>
                </c:pt>
                <c:pt idx="2">
                  <c:v>St Thomas' Hospital (114)</c:v>
                </c:pt>
                <c:pt idx="3">
                  <c:v>Harefield Hospital (42)</c:v>
                </c:pt>
                <c:pt idx="4">
                  <c:v>Royal Brompton Hospital (39)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3.4077561567422334</c:v>
                </c:pt>
                <c:pt idx="1">
                  <c:v>3.7391017420328696</c:v>
                </c:pt>
                <c:pt idx="2">
                  <c:v>3.2139836243861719</c:v>
                </c:pt>
                <c:pt idx="3">
                  <c:v>3.340590776737943</c:v>
                </c:pt>
                <c:pt idx="4">
                  <c:v>3.311343283763712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(151)</c:v>
                </c:pt>
                <c:pt idx="2">
                  <c:v>St Thomas' Hospital (180)</c:v>
                </c:pt>
                <c:pt idx="3">
                  <c:v>Harefield Hospital (70)</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(151)</c:v>
                </c:pt>
                <c:pt idx="2">
                  <c:v>St Thomas' Hospital (180)</c:v>
                </c:pt>
                <c:pt idx="3">
                  <c:v>Harefield Hospital (70)</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(151)</c:v>
                </c:pt>
                <c:pt idx="2">
                  <c:v>St Thomas' Hospital (180)</c:v>
                </c:pt>
                <c:pt idx="3">
                  <c:v>Harefield Hospital (70)</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(151)</c:v>
                </c:pt>
                <c:pt idx="2">
                  <c:v>St Thomas' Hospital (180)</c:v>
                </c:pt>
                <c:pt idx="3">
                  <c:v>Harefield Hospital (70)</c:v>
                </c:pt>
                <c:pt idx="4">
                  <c:v>Royal Brompton Hospital (72)</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(151)</c:v>
                </c:pt>
                <c:pt idx="2">
                  <c:v>St Thomas' Hospital (180)</c:v>
                </c:pt>
                <c:pt idx="3">
                  <c:v>Harefield Hospital (70)</c:v>
                </c:pt>
                <c:pt idx="4">
                  <c:v>Royal Brompton Hospital (72)</c:v>
                </c:pt>
              </c:strCache>
            </c:strRef>
          </c:cat>
          <c:val>
            <c:numRef>
              <c:f>Sheet1!$H$2:$H$6</c:f>
              <c:numCache>
                <c:formatCode>0.0;;</c:formatCode>
                <c:ptCount val="5"/>
                <c:pt idx="0">
                  <c:v>0</c:v>
                </c:pt>
                <c:pt idx="1">
                  <c:v>9.4557734513021554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(151)</c:v>
                </c:pt>
                <c:pt idx="2">
                  <c:v>St Thomas' Hospital (180)</c:v>
                </c:pt>
                <c:pt idx="3">
                  <c:v>Harefield Hospital (70)</c:v>
                </c:pt>
                <c:pt idx="4">
                  <c:v>Royal Brompton Hospital (72)</c:v>
                </c:pt>
              </c:strCache>
            </c:strRef>
          </c:cat>
          <c:val>
            <c:numRef>
              <c:f>Sheet1!$I$2:$I$6</c:f>
              <c:numCache>
                <c:formatCode>0.0;;</c:formatCode>
                <c:ptCount val="5"/>
                <c:pt idx="0">
                  <c:v>9.433026187741838</c:v>
                </c:pt>
                <c:pt idx="1">
                  <c:v>0</c:v>
                </c:pt>
                <c:pt idx="2">
                  <c:v>9.4551490683307122</c:v>
                </c:pt>
                <c:pt idx="3">
                  <c:v>9.5665486755348592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(473)</c:v>
                </c:pt>
                <c:pt idx="1">
                  <c:v>Guy's Hospital (151)</c:v>
                </c:pt>
                <c:pt idx="2">
                  <c:v>St Thomas' Hospital (180)</c:v>
                </c:pt>
                <c:pt idx="3">
                  <c:v>Harefield Hospital (70)</c:v>
                </c:pt>
                <c:pt idx="4">
                  <c:v>Royal Brompton Hospital (72)</c:v>
                </c:pt>
              </c:strCache>
            </c:strRef>
          </c:cat>
          <c:val>
            <c:numRef>
              <c:f>Sheet1!$J$2:$J$6</c:f>
              <c:numCache>
                <c:formatCode>0.0;;</c:formatCode>
                <c:ptCount val="5"/>
                <c:pt idx="0">
                  <c:v>0</c:v>
                </c:pt>
                <c:pt idx="1">
                  <c:v>0</c:v>
                </c:pt>
                <c:pt idx="2">
                  <c:v>0</c:v>
                </c:pt>
                <c:pt idx="3">
                  <c:v>0</c:v>
                </c:pt>
                <c:pt idx="4">
                  <c:v>9.7114401444817684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0.56697381225816201</c:v>
                </c:pt>
                <c:pt idx="1">
                  <c:v>0.54422654869784459</c:v>
                </c:pt>
                <c:pt idx="2">
                  <c:v>0.54485093166928777</c:v>
                </c:pt>
                <c:pt idx="3">
                  <c:v>0.43345132446514079</c:v>
                </c:pt>
                <c:pt idx="4">
                  <c:v>0.2885598555182316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(148)</c:v>
                </c:pt>
                <c:pt idx="2">
                  <c:v>St Thomas' Hospital (179)</c:v>
                </c:pt>
                <c:pt idx="3">
                  <c:v>Harefield Hospital (70)</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(148)</c:v>
                </c:pt>
                <c:pt idx="2">
                  <c:v>St Thomas' Hospital (179)</c:v>
                </c:pt>
                <c:pt idx="3">
                  <c:v>Harefield Hospital (70)</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(148)</c:v>
                </c:pt>
                <c:pt idx="2">
                  <c:v>St Thomas' Hospital (179)</c:v>
                </c:pt>
                <c:pt idx="3">
                  <c:v>Harefield Hospital (70)</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(148)</c:v>
                </c:pt>
                <c:pt idx="2">
                  <c:v>St Thomas' Hospital (179)</c:v>
                </c:pt>
                <c:pt idx="3">
                  <c:v>Harefield Hospital (70)</c:v>
                </c:pt>
                <c:pt idx="4">
                  <c:v>Royal Brompton Hospital (72)</c:v>
                </c:pt>
              </c:strCache>
            </c:strRef>
          </c:cat>
          <c:val>
            <c:numRef>
              <c:f>Sheet1!$G$2:$G$6</c:f>
              <c:numCache>
                <c:formatCode>0.0;;</c:formatCode>
                <c:ptCount val="5"/>
                <c:pt idx="0">
                  <c:v>9.4072835045805228</c:v>
                </c:pt>
                <c:pt idx="1">
                  <c:v>9.4769871477044578</c:v>
                </c:pt>
                <c:pt idx="2">
                  <c:v>9.3079557992208404</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(148)</c:v>
                </c:pt>
                <c:pt idx="2">
                  <c:v>St Thomas' Hospital (179)</c:v>
                </c:pt>
                <c:pt idx="3">
                  <c:v>Harefield Hospital (70)</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(148)</c:v>
                </c:pt>
                <c:pt idx="2">
                  <c:v>St Thomas' Hospital (179)</c:v>
                </c:pt>
                <c:pt idx="3">
                  <c:v>Harefield Hospital (70)</c:v>
                </c:pt>
                <c:pt idx="4">
                  <c:v>Royal Brompton Hospital (72)</c:v>
                </c:pt>
              </c:strCache>
            </c:strRef>
          </c:cat>
          <c:val>
            <c:numRef>
              <c:f>Sheet1!$I$2:$I$6</c:f>
              <c:numCache>
                <c:formatCode>0.0;;</c:formatCode>
                <c:ptCount val="5"/>
                <c:pt idx="0">
                  <c:v>0</c:v>
                </c:pt>
                <c:pt idx="1">
                  <c:v>0</c:v>
                </c:pt>
                <c:pt idx="2">
                  <c:v>0</c:v>
                </c:pt>
                <c:pt idx="3">
                  <c:v>9.511480816309188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(469)</c:v>
                </c:pt>
                <c:pt idx="1">
                  <c:v>Guy's Hospital (148)</c:v>
                </c:pt>
                <c:pt idx="2">
                  <c:v>St Thomas' Hospital (179)</c:v>
                </c:pt>
                <c:pt idx="3">
                  <c:v>Harefield Hospital (70)</c:v>
                </c:pt>
                <c:pt idx="4">
                  <c:v>Royal Brompton Hospital (72)</c:v>
                </c:pt>
              </c:strCache>
            </c:strRef>
          </c:cat>
          <c:val>
            <c:numRef>
              <c:f>Sheet1!$J$2:$J$6</c:f>
              <c:numCache>
                <c:formatCode>0.0;;</c:formatCode>
                <c:ptCount val="5"/>
                <c:pt idx="0">
                  <c:v>0</c:v>
                </c:pt>
                <c:pt idx="1">
                  <c:v>0</c:v>
                </c:pt>
                <c:pt idx="2">
                  <c:v>0</c:v>
                </c:pt>
                <c:pt idx="3">
                  <c:v>0</c:v>
                </c:pt>
                <c:pt idx="4">
                  <c:v>9.8073196996032852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0.59271649541947724</c:v>
                </c:pt>
                <c:pt idx="1">
                  <c:v>0.52301285229554217</c:v>
                </c:pt>
                <c:pt idx="2">
                  <c:v>0.69204420077915962</c:v>
                </c:pt>
                <c:pt idx="3">
                  <c:v>0.48851918369081204</c:v>
                </c:pt>
                <c:pt idx="4">
                  <c:v>0.1926803003967148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(467)</c:v>
                </c:pt>
                <c:pt idx="1">
                  <c:v>Guy's Hospital (149)</c:v>
                </c:pt>
                <c:pt idx="2">
                  <c:v>St Thomas' Hospital (177)</c:v>
                </c:pt>
                <c:pt idx="3">
                  <c:v>Harefield Hospital (69)</c:v>
                </c:pt>
                <c:pt idx="4">
                  <c:v>Royal Brompton Hospital (72)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(467)</c:v>
                </c:pt>
                <c:pt idx="1">
                  <c:v>Guy's Hospital (149)</c:v>
                </c:pt>
                <c:pt idx="2">
                  <c:v>St Thomas' Hospital (177)</c:v>
                </c:pt>
                <c:pt idx="3">
                  <c:v>Harefield Hospital (69)</c:v>
                </c:pt>
                <c:pt idx="4">
                  <c:v>Royal Brompton Hospital (72)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(467)</c:v>
                </c:pt>
                <c:pt idx="1">
                  <c:v>Guy's Hospital (149)</c:v>
                </c:pt>
                <c:pt idx="2">
                  <c:v>St Thomas' Hospital (177)</c:v>
                </c:pt>
                <c:pt idx="3">
                  <c:v>Harefield Hospital (69)</c:v>
                </c:pt>
                <c:pt idx="4">
                  <c:v>Royal Brompton Hospital (72)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(467)</c:v>
                </c:pt>
                <c:pt idx="1">
                  <c:v>Guy's Hospital (149)</c:v>
                </c:pt>
                <c:pt idx="2">
                  <c:v>St Thomas' Hospital (177)</c:v>
                </c:pt>
                <c:pt idx="3">
                  <c:v>Harefield Hospital (69)</c:v>
                </c:pt>
                <c:pt idx="4">
                  <c:v>Royal Brompton Hospital (72)</c:v>
                </c:pt>
              </c:strCache>
            </c:strRef>
          </c:cat>
          <c:val>
            <c:numRef>
              <c:f>Sheet1!$G$2:$G$6</c:f>
              <c:numCache>
                <c:formatCode>0.0;;</c:formatCode>
                <c:ptCount val="5"/>
                <c:pt idx="0">
                  <c:v>0</c:v>
                </c:pt>
                <c:pt idx="1">
                  <c:v>8.6881691752018142</c:v>
                </c:pt>
                <c:pt idx="2">
                  <c:v>8.7691511067237968</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(467)</c:v>
                </c:pt>
                <c:pt idx="1">
                  <c:v>Guy's Hospital (149)</c:v>
                </c:pt>
                <c:pt idx="2">
                  <c:v>St Thomas' Hospital (177)</c:v>
                </c:pt>
                <c:pt idx="3">
                  <c:v>Harefield Hospital (69)</c:v>
                </c:pt>
                <c:pt idx="4">
                  <c:v>Royal Brompton Hospital (72)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(467)</c:v>
                </c:pt>
                <c:pt idx="1">
                  <c:v>Guy's Hospital (149)</c:v>
                </c:pt>
                <c:pt idx="2">
                  <c:v>St Thomas' Hospital (177)</c:v>
                </c:pt>
                <c:pt idx="3">
                  <c:v>Harefield Hospital (69)</c:v>
                </c:pt>
                <c:pt idx="4">
                  <c:v>Royal Brompton Hospital (72)</c:v>
                </c:pt>
              </c:strCache>
            </c:strRef>
          </c:cat>
          <c:val>
            <c:numRef>
              <c:f>Sheet1!$I$2:$I$6</c:f>
              <c:numCache>
                <c:formatCode>0.0;;</c:formatCode>
                <c:ptCount val="5"/>
                <c:pt idx="0">
                  <c:v>8.8374671679360937</c:v>
                </c:pt>
                <c:pt idx="1">
                  <c:v>0</c:v>
                </c:pt>
                <c:pt idx="2">
                  <c:v>0</c:v>
                </c:pt>
                <c:pt idx="3">
                  <c:v>9.1702102263965877</c:v>
                </c:pt>
                <c:pt idx="4">
                  <c:v>9.1261998374165074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(467)</c:v>
                </c:pt>
                <c:pt idx="1">
                  <c:v>Guy's Hospital (149)</c:v>
                </c:pt>
                <c:pt idx="2">
                  <c:v>St Thomas' Hospital (177)</c:v>
                </c:pt>
                <c:pt idx="3">
                  <c:v>Harefield Hospital (69)</c:v>
                </c:pt>
                <c:pt idx="4">
                  <c:v>Royal Brompton Hospital (72)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1.1625328320639063</c:v>
                </c:pt>
                <c:pt idx="1">
                  <c:v>1.3118308247981858</c:v>
                </c:pt>
                <c:pt idx="2">
                  <c:v>1.2308488932762032</c:v>
                </c:pt>
                <c:pt idx="3">
                  <c:v>0.82978977360341233</c:v>
                </c:pt>
                <c:pt idx="4">
                  <c:v>0.87380016258349258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7.4774544002826779</c:v>
                </c:pt>
                <c:pt idx="1">
                  <c:v>7.572972549684569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7.917182955158677</c:v>
                </c:pt>
                <c:pt idx="1">
                  <c:v>8.0201610448798153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1">
                  <c:v>7.8058886611942624</c:v>
                </c:pt>
                <c:pt idx="2">
                  <c:v>7.2472055763512424</c:v>
                </c:pt>
                <c:pt idx="3">
                  <c:v>7.3057014467461592</c:v>
                </c:pt>
                <c:pt idx="4">
                  <c:v>7.7674298609014416</c:v>
                </c:pt>
                <c:pt idx="5">
                  <c:v>8.0628516433483473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6.5362033637192773</c:v>
                </c:pt>
                <c:pt idx="1">
                  <c:v>7.0365457992333216</c:v>
                </c:pt>
                <c:pt idx="2">
                  <c:v>7.0140655918816428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8.3363751704152342</c:v>
                </c:pt>
                <c:pt idx="1">
                  <c:v>8.5550192524555797</c:v>
                </c:pt>
                <c:pt idx="2">
                  <c:v>8.9738553221784798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8.2572932934831975</c:v>
                </c:pt>
                <c:pt idx="1">
                  <c:v>8.3061419629410498</c:v>
                </c:pt>
                <c:pt idx="2">
                  <c:v>8.6644473650586491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8.8092023811164513</c:v>
                </c:pt>
                <c:pt idx="1">
                  <c:v>8.8086523166050412</c:v>
                </c:pt>
                <c:pt idx="2">
                  <c:v>8.9217612518545426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3.7770873852492048</c:v>
                </c:pt>
                <c:pt idx="1">
                  <c:v>4.0523908819594512</c:v>
                </c:pt>
                <c:pt idx="2">
                  <c:v>4.8468697597186248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1">
                  <c:v>8.9509102243130094</c:v>
                </c:pt>
                <c:pt idx="2">
                  <c:v>8.8861638223594284</c:v>
                </c:pt>
                <c:pt idx="3">
                  <c:v>8.818018052454482</c:v>
                </c:pt>
                <c:pt idx="4">
                  <c:v>9.0099227286822057</c:v>
                </c:pt>
                <c:pt idx="5">
                  <c:v>9.2491845451422918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1">
                  <c:v>7.8707943002601954</c:v>
                </c:pt>
                <c:pt idx="2">
                  <c:v>8.1306342044086719</c:v>
                </c:pt>
                <c:pt idx="3">
                  <c:v>7.7841730679377594</c:v>
                </c:pt>
                <c:pt idx="4">
                  <c:v>8.4821309750635479</c:v>
                </c:pt>
                <c:pt idx="5">
                  <c:v>8.625848612307907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1">
                  <c:v>7.7260233148382502</c:v>
                </c:pt>
                <c:pt idx="2">
                  <c:v>8.246250324845132</c:v>
                </c:pt>
                <c:pt idx="3">
                  <c:v>7.8221849543519317</c:v>
                </c:pt>
                <c:pt idx="4">
                  <c:v>7.6676471704584683</c:v>
                </c:pt>
                <c:pt idx="5">
                  <c:v>8.2883855010103584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8.6441319742179967</c:v>
                </c:pt>
                <c:pt idx="1">
                  <c:v>8.4980954705241221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6.2279621409752943</c:v>
                </c:pt>
                <c:pt idx="1">
                  <c:v>6.6258320123351409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1">
                  <c:v>9.5918226032817913</c:v>
                </c:pt>
                <c:pt idx="2">
                  <c:v>9.1878261010945916</c:v>
                </c:pt>
                <c:pt idx="3">
                  <c:v>9.3306557471006837</c:v>
                </c:pt>
                <c:pt idx="4">
                  <c:v>9.6495414087307108</c:v>
                </c:pt>
                <c:pt idx="5">
                  <c:v>9.707754798075749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1">
                  <c:v>8.6157708933374</c:v>
                </c:pt>
                <c:pt idx="2">
                  <c:v>8.9359482617563391</c:v>
                </c:pt>
                <c:pt idx="3">
                  <c:v>8.9083682480578528</c:v>
                </c:pt>
                <c:pt idx="4">
                  <c:v>8.9804979424857709</c:v>
                </c:pt>
                <c:pt idx="5">
                  <c:v>9.1092066687790556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1">
                  <c:v>9.0921761540769825</c:v>
                </c:pt>
                <c:pt idx="2">
                  <c:v>9.2398431122457705</c:v>
                </c:pt>
                <c:pt idx="3">
                  <c:v>9.267760948552505</c:v>
                </c:pt>
                <c:pt idx="4">
                  <c:v>9.2777785511372688</c:v>
                </c:pt>
                <c:pt idx="5">
                  <c:v>9.6379488252286034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1">
                  <c:v>8.2325327673161439</c:v>
                </c:pt>
                <c:pt idx="2">
                  <c:v>8.3641064247323467</c:v>
                </c:pt>
                <c:pt idx="3">
                  <c:v>8.8017150361864047</c:v>
                </c:pt>
                <c:pt idx="4">
                  <c:v>8.8991781470377109</c:v>
                </c:pt>
                <c:pt idx="5">
                  <c:v>8.8913985947786625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1">
                  <c:v>8.5716144854893042</c:v>
                </c:pt>
                <c:pt idx="2">
                  <c:v>8.6644766890782972</c:v>
                </c:pt>
                <c:pt idx="3">
                  <c:v>8.5055010664456692</c:v>
                </c:pt>
                <c:pt idx="4">
                  <c:v>8.7112699741031712</c:v>
                </c:pt>
                <c:pt idx="5">
                  <c:v>9.0130307131779688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1">
                  <c:v>8.9558700233958444</c:v>
                </c:pt>
                <c:pt idx="2">
                  <c:v>8.8970665489295229</c:v>
                </c:pt>
                <c:pt idx="3">
                  <c:v>8.6484014953027284</c:v>
                </c:pt>
                <c:pt idx="4">
                  <c:v>9.0381467821013199</c:v>
                </c:pt>
                <c:pt idx="5">
                  <c:v>9.2476749235214424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1">
                  <c:v>8.3114541128633785</c:v>
                </c:pt>
                <c:pt idx="2">
                  <c:v>8.6927553301266229</c:v>
                </c:pt>
                <c:pt idx="3">
                  <c:v>8.5052584000472873</c:v>
                </c:pt>
                <c:pt idx="4">
                  <c:v>8.9329008660477154</c:v>
                </c:pt>
                <c:pt idx="5">
                  <c:v>9.1229767935300252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1">
                  <c:v>7.6110358797402338</c:v>
                </c:pt>
                <c:pt idx="2">
                  <c:v>7.613283564270632</c:v>
                </c:pt>
                <c:pt idx="3">
                  <c:v>7.6305582697860412</c:v>
                </c:pt>
                <c:pt idx="4">
                  <c:v>8.2126543893781534</c:v>
                </c:pt>
                <c:pt idx="5">
                  <c:v>8.4373560554061164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1">
                  <c:v>7.8856584926574769</c:v>
                </c:pt>
                <c:pt idx="2">
                  <c:v>7.6003999979336854</c:v>
                </c:pt>
                <c:pt idx="3">
                  <c:v>7.570881364792065</c:v>
                </c:pt>
                <c:pt idx="4">
                  <c:v>7.831576334638946</c:v>
                </c:pt>
                <c:pt idx="5">
                  <c:v>8.0663484895993456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1">
                  <c:v>7.0666327793638084</c:v>
                </c:pt>
                <c:pt idx="2">
                  <c:v>7.1222751472434291</c:v>
                </c:pt>
                <c:pt idx="3">
                  <c:v>7.245837656572637</c:v>
                </c:pt>
                <c:pt idx="4">
                  <c:v>7.8283933819441458</c:v>
                </c:pt>
                <c:pt idx="5">
                  <c:v>7.8267872286824884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1">
                  <c:v>8.9802016836443386</c:v>
                </c:pt>
                <c:pt idx="2">
                  <c:v>9.0817194468969884</c:v>
                </c:pt>
                <c:pt idx="3">
                  <c:v>8.9584714765411153</c:v>
                </c:pt>
                <c:pt idx="4">
                  <c:v>9.3867712659362255</c:v>
                </c:pt>
                <c:pt idx="5">
                  <c:v>9.2995896495728285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1">
                  <c:v>7.728175966940384</c:v>
                </c:pt>
                <c:pt idx="2">
                  <c:v>7.7746794343938257</c:v>
                </c:pt>
                <c:pt idx="3">
                  <c:v>7.7278295993157213</c:v>
                </c:pt>
                <c:pt idx="4">
                  <c:v>8.0607375922025213</c:v>
                </c:pt>
                <c:pt idx="5">
                  <c:v>8.3591167249899136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1">
                  <c:v>9.535700843004852</c:v>
                </c:pt>
                <c:pt idx="2">
                  <c:v>9.4742738380679157</c:v>
                </c:pt>
                <c:pt idx="3">
                  <c:v>9.6213601600476384</c:v>
                </c:pt>
                <c:pt idx="4">
                  <c:v>9.5895829167423106</c:v>
                </c:pt>
                <c:pt idx="5">
                  <c:v>9.578500905297803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1">
                  <c:v>8.9686981413229034</c:v>
                </c:pt>
                <c:pt idx="2">
                  <c:v>9.0172897737394848</c:v>
                </c:pt>
                <c:pt idx="3">
                  <c:v>8.8433423242682387</c:v>
                </c:pt>
                <c:pt idx="4">
                  <c:v>9.1365125051882767</c:v>
                </c:pt>
                <c:pt idx="5">
                  <c:v>9.3221256400220991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1">
                  <c:v>8.2303137058919287</c:v>
                </c:pt>
                <c:pt idx="2">
                  <c:v>8.1340341226360007</c:v>
                </c:pt>
                <c:pt idx="3">
                  <c:v>8.1340752860747969</c:v>
                </c:pt>
                <c:pt idx="4">
                  <c:v>8.562304834971405</c:v>
                </c:pt>
                <c:pt idx="5">
                  <c:v>8.7596041878488435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6.3304467545648846</c:v>
                </c:pt>
                <c:pt idx="1">
                  <c:v>6.9159488734452816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7.1086893833858218</c:v>
                </c:pt>
                <c:pt idx="1">
                  <c:v>7.3420856030864323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1">
                  <c:v>7.3870463793556711</c:v>
                </c:pt>
                <c:pt idx="2">
                  <c:v>7.2715863487845596</c:v>
                </c:pt>
                <c:pt idx="3">
                  <c:v>6.5285341397923027</c:v>
                </c:pt>
                <c:pt idx="4">
                  <c:v>7.3518262497140983</c:v>
                </c:pt>
                <c:pt idx="5">
                  <c:v>7.1473108840588173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1">
                  <c:v>8.1653104191517087</c:v>
                </c:pt>
                <c:pt idx="2">
                  <c:v>8.1921784681309866</c:v>
                </c:pt>
                <c:pt idx="3">
                  <c:v>7.6410946973773788</c:v>
                </c:pt>
                <c:pt idx="4">
                  <c:v>8.852336152692617</c:v>
                </c:pt>
                <c:pt idx="5">
                  <c:v>7.7871892955771322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1">
                  <c:v>7.2893959711840504</c:v>
                </c:pt>
                <c:pt idx="2">
                  <c:v>6.9738132774361787</c:v>
                </c:pt>
                <c:pt idx="3">
                  <c:v>6.7207854953918877</c:v>
                </c:pt>
                <c:pt idx="4">
                  <c:v>7.5450253753917824</c:v>
                </c:pt>
                <c:pt idx="5">
                  <c:v>7.4840364372290038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1">
                  <c:v>8.3111642332591664</c:v>
                </c:pt>
                <c:pt idx="2">
                  <c:v>7.7570144954950164</c:v>
                </c:pt>
                <c:pt idx="3">
                  <c:v>8.3919389652188752</c:v>
                </c:pt>
                <c:pt idx="4">
                  <c:v>8.6475743088410901</c:v>
                </c:pt>
                <c:pt idx="5">
                  <c:v>8.7241516133448584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8.9682920820352354</c:v>
                </c:pt>
                <c:pt idx="1">
                  <c:v>8.9330801912817481</c:v>
                </c:pt>
                <c:pt idx="2">
                  <c:v>8.7612169131788882</c:v>
                </c:pt>
                <c:pt idx="3">
                  <c:v>8.9524662033428104</c:v>
                </c:pt>
                <c:pt idx="4">
                  <c:v>9.139680747314717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1">
                  <c:v>5.0732766617524554</c:v>
                </c:pt>
                <c:pt idx="2">
                  <c:v>4.9665216528512586</c:v>
                </c:pt>
                <c:pt idx="3">
                  <c:v>4.8987629198981102</c:v>
                </c:pt>
                <c:pt idx="4">
                  <c:v>5.2650010134716467</c:v>
                </c:pt>
                <c:pt idx="5">
                  <c:v>4.8737114112847042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1">
                  <c:v>6.7467080535684234</c:v>
                </c:pt>
                <c:pt idx="2">
                  <c:v>6.9323303026232193</c:v>
                </c:pt>
                <c:pt idx="3">
                  <c:v>6.5799957058718901</c:v>
                </c:pt>
                <c:pt idx="4">
                  <c:v>7.0891599646487053</c:v>
                </c:pt>
                <c:pt idx="5">
                  <c:v>7.1667648287538794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1">
                  <c:v>7.7615849615350756</c:v>
                </c:pt>
                <c:pt idx="2">
                  <c:v>7.8262750906176732</c:v>
                </c:pt>
                <c:pt idx="3">
                  <c:v>7.947555095352671</c:v>
                </c:pt>
                <c:pt idx="4">
                  <c:v>8.5681750799543064</c:v>
                </c:pt>
                <c:pt idx="5">
                  <c:v>8.2450405662903226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1">
                  <c:v>7.7405877927958189</c:v>
                </c:pt>
                <c:pt idx="2">
                  <c:v>8.1436380996265445</c:v>
                </c:pt>
                <c:pt idx="3">
                  <c:v>7.6971313005004793</c:v>
                </c:pt>
                <c:pt idx="4">
                  <c:v>8.1824340569199006</c:v>
                </c:pt>
                <c:pt idx="5">
                  <c:v>8.3718399431070551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6.3782453096585119</c:v>
                </c:pt>
                <c:pt idx="1">
                  <c:v>6.5922438432577666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9.0218698192784874</c:v>
                </c:pt>
                <c:pt idx="1">
                  <c:v>9.3547970561025693</c:v>
                </c:pt>
                <c:pt idx="2">
                  <c:v>9.433026187741838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1">
                  <c:v>9.3032338656541675</c:v>
                </c:pt>
                <c:pt idx="2">
                  <c:v>9.2406659309294596</c:v>
                </c:pt>
                <c:pt idx="3">
                  <c:v>9.1079229999024367</c:v>
                </c:pt>
                <c:pt idx="4">
                  <c:v>9.3531761126441122</c:v>
                </c:pt>
                <c:pt idx="5">
                  <c:v>9.4072835045805228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1">
                  <c:v>8.2588617982738288</c:v>
                </c:pt>
                <c:pt idx="2">
                  <c:v>8.3178478496555375</c:v>
                </c:pt>
                <c:pt idx="3">
                  <c:v>8.1814432508294495</c:v>
                </c:pt>
                <c:pt idx="4">
                  <c:v>8.7188608906517864</c:v>
                </c:pt>
                <c:pt idx="5">
                  <c:v>8.8374671679360937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9812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RJ1 | Guy's And St Thomas'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9812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RJ1 | Guy's And St Thomas'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RJ1 | Guy's And St Thomas'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Guy's And St Thomas'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29961583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48237074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481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84936204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99135463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23959734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38040101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42200462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07702526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54652032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42041733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41115961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Guy's And St Thomas'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Guy's And St Thomas'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481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 to get a bed: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The wait to get a bed on a ward after arrival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lang="en-GB" sz="1250" b="0">
                <a:solidFill>
                  <a:prstClr val="black"/>
                </a:solidFill>
                <a:latin typeface="Arial"/>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0069341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893951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20339963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5198920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65356674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41550964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1452704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3754062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2043397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615181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54750973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1267989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15143967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6929368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52976464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29477574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21456877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5617715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91665149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7272387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1175033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619862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26615386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6202492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64479781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46913493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91912502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32219775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23696943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6079785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5295347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996126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66208372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6867635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94600161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3780957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34276137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2350812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8982061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420650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919945906"/>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899012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27108877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68272920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50907701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43427330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0509553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992475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55758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07135546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58473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2954752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84187393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9481142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055899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544128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68448337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40885969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7789386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28348203"/>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7465716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025452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326928464"/>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5571457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87845926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72689978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5406118"/>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61509038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2700087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23814212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0189732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32952277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8516924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3146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58226551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9192721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59227897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21544573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94900466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526847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893045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3461567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9176461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2032781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93690002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17439247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40576637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4727173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52147704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26854347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83417542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2089190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62906694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1311458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08512776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42769752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100745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70373440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9257266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68565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38392779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353958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76954246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8153818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1801870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520982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83644469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8284681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40879932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0718033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0645725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22936325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097106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13097560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15334218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5561962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3198731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6024179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1976046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65451090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2114244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0267744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8869294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6662410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987825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7758805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1954821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88737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2216283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5387560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2517485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3547216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3365074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0891423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1639998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0290763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62351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0113362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673194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8598925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874053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2226642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6147127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4994093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571217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5240963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5012722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2202961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8869846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3994676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4332898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0777337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6198951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9569696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6899000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7122797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7133392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9493048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6838705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6403870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2662085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4090662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7837605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6718344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116655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8328042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9657139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8174186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83249134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48715782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71596975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2415107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24032483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3767523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5785876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99539692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47220800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0741572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18834247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8893515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27498915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6634300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8000391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39619856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63116139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9438492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8549367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3320001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3928368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42413110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8159321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60562298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31501948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21257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4313764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564940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8206593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74863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5823384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258839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4486575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64143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3743450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284807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8424278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089701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4071146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88089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8231827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004118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50324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410836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6251299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129028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987630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670185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6298152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539501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986820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830452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3791246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282153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685137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1034602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84740218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96030565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79478619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334498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20466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97924232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34764699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292292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608454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9214018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03869216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41311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46267569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27730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5558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985195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2661380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235922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205913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504180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266440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483705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35821630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452103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8991050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1376740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0315605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071155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46978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3265019832"/>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4132259340"/>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4793332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527412119"/>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16658</Words>
  <Application>Microsoft Office PowerPoint</Application>
  <PresentationFormat>Widescreen</PresentationFormat>
  <Paragraphs>2148</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Guy's And St Thomas'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2026-09-02T17:06:16Z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